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3C69CF-87F2-FAFA-A333-84673538C1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9" b="29610"/>
          <a:stretch/>
        </p:blipFill>
        <p:spPr>
          <a:xfrm>
            <a:off x="2429776" y="3767309"/>
            <a:ext cx="7604435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1B31046-5376-4539-9854-3FCB731FF7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3" b="64957"/>
          <a:stretch/>
        </p:blipFill>
        <p:spPr>
          <a:xfrm>
            <a:off x="4342810" y="2280794"/>
            <a:ext cx="3506380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696A08-2C18-0770-77C5-AF33746C4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A0A80E-10F8-4102-9D63-6E9E49CF5979}"/>
              </a:ext>
            </a:extLst>
          </p:cNvPr>
          <p:cNvSpPr/>
          <p:nvPr/>
        </p:nvSpPr>
        <p:spPr bwMode="white">
          <a:xfrm>
            <a:off x="6120000" y="2009940"/>
            <a:ext cx="437950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F62399-380F-28F6-2CAE-49B32205292B}"/>
              </a:ext>
            </a:extLst>
          </p:cNvPr>
          <p:cNvSpPr/>
          <p:nvPr/>
        </p:nvSpPr>
        <p:spPr bwMode="white">
          <a:xfrm>
            <a:off x="10708958" y="2000403"/>
            <a:ext cx="571239" cy="219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AE7389-2700-E7BB-64FD-E69FA9A17FFA}"/>
              </a:ext>
            </a:extLst>
          </p:cNvPr>
          <p:cNvSpPr/>
          <p:nvPr/>
        </p:nvSpPr>
        <p:spPr bwMode="white">
          <a:xfrm>
            <a:off x="2492628" y="2648934"/>
            <a:ext cx="190413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1C29FF-5A69-61A6-B91D-FBA659E7DE71}"/>
              </a:ext>
            </a:extLst>
          </p:cNvPr>
          <p:cNvSpPr/>
          <p:nvPr/>
        </p:nvSpPr>
        <p:spPr bwMode="white">
          <a:xfrm>
            <a:off x="3511338" y="2648934"/>
            <a:ext cx="333223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D95E2DF-0070-BB26-A5E3-91BB95D48112}"/>
              </a:ext>
            </a:extLst>
          </p:cNvPr>
          <p:cNvSpPr/>
          <p:nvPr/>
        </p:nvSpPr>
        <p:spPr bwMode="white">
          <a:xfrm>
            <a:off x="5977190" y="2648934"/>
            <a:ext cx="618841" cy="200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2E855A1-D85D-4EF1-667F-B01B49C291DE}"/>
              </a:ext>
            </a:extLst>
          </p:cNvPr>
          <p:cNvSpPr/>
          <p:nvPr/>
        </p:nvSpPr>
        <p:spPr bwMode="white">
          <a:xfrm>
            <a:off x="6748363" y="3106721"/>
            <a:ext cx="1961257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390C098-9657-1DBD-4C32-28CF259E7EF6}"/>
              </a:ext>
            </a:extLst>
          </p:cNvPr>
          <p:cNvSpPr/>
          <p:nvPr/>
        </p:nvSpPr>
        <p:spPr bwMode="white">
          <a:xfrm>
            <a:off x="9290380" y="3106721"/>
            <a:ext cx="1132958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BE69B8B-F1B7-5E1D-11BF-B79CE882E651}"/>
              </a:ext>
            </a:extLst>
          </p:cNvPr>
          <p:cNvSpPr/>
          <p:nvPr/>
        </p:nvSpPr>
        <p:spPr bwMode="white">
          <a:xfrm>
            <a:off x="1588165" y="4098592"/>
            <a:ext cx="590280" cy="219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65BA3DBA-F284-4794-AF1F-74C793782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" y="4432395"/>
            <a:ext cx="11520000" cy="179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3954969-D714-40CA-9349-1517A8DA45D8}"/>
              </a:ext>
            </a:extLst>
          </p:cNvPr>
          <p:cNvSpPr/>
          <p:nvPr/>
        </p:nvSpPr>
        <p:spPr bwMode="white">
          <a:xfrm>
            <a:off x="7443784" y="4594454"/>
            <a:ext cx="333223" cy="20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99A72A2-417A-4B35-8938-7CB7C7A99429}"/>
              </a:ext>
            </a:extLst>
          </p:cNvPr>
          <p:cNvSpPr/>
          <p:nvPr/>
        </p:nvSpPr>
        <p:spPr bwMode="white">
          <a:xfrm>
            <a:off x="1483850" y="5566808"/>
            <a:ext cx="257057" cy="576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0C415C3-0FE9-4044-BAB1-8BEB65A5D772}"/>
              </a:ext>
            </a:extLst>
          </p:cNvPr>
          <p:cNvSpPr/>
          <p:nvPr/>
        </p:nvSpPr>
        <p:spPr bwMode="white">
          <a:xfrm>
            <a:off x="4082990" y="5719334"/>
            <a:ext cx="742611" cy="20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824ECF4-7C46-4F95-B492-3C9585877C37}"/>
              </a:ext>
            </a:extLst>
          </p:cNvPr>
          <p:cNvSpPr/>
          <p:nvPr/>
        </p:nvSpPr>
        <p:spPr bwMode="white">
          <a:xfrm>
            <a:off x="7167684" y="5709801"/>
            <a:ext cx="847338" cy="219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3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4BA77F-DEAF-1712-132C-6156C94F2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05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A3ECFB-6D2B-F19A-EB29-3561ED99F81B}"/>
              </a:ext>
            </a:extLst>
          </p:cNvPr>
          <p:cNvSpPr/>
          <p:nvPr/>
        </p:nvSpPr>
        <p:spPr bwMode="white">
          <a:xfrm>
            <a:off x="11146909" y="1047579"/>
            <a:ext cx="238015" cy="181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321F4C-806D-4EBD-C51C-0BEBEB484FE7}"/>
              </a:ext>
            </a:extLst>
          </p:cNvPr>
          <p:cNvSpPr/>
          <p:nvPr/>
        </p:nvSpPr>
        <p:spPr bwMode="white">
          <a:xfrm>
            <a:off x="11108826" y="1505965"/>
            <a:ext cx="276098" cy="257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80C9D2-23D7-8D97-1530-B87C14D1DE0D}"/>
              </a:ext>
            </a:extLst>
          </p:cNvPr>
          <p:cNvSpPr/>
          <p:nvPr/>
        </p:nvSpPr>
        <p:spPr bwMode="white">
          <a:xfrm>
            <a:off x="11137388" y="2012100"/>
            <a:ext cx="247536" cy="190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13C475-5D0D-EB40-D71D-4B6A8020C7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5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ECC5B9-F18E-CB84-7331-49E04148BF73}"/>
              </a:ext>
            </a:extLst>
          </p:cNvPr>
          <p:cNvSpPr/>
          <p:nvPr/>
        </p:nvSpPr>
        <p:spPr bwMode="white">
          <a:xfrm>
            <a:off x="750347" y="1819361"/>
            <a:ext cx="799735" cy="219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0EC881-4297-F1F5-98B3-896F7F1E04E4}"/>
              </a:ext>
            </a:extLst>
          </p:cNvPr>
          <p:cNvSpPr/>
          <p:nvPr/>
        </p:nvSpPr>
        <p:spPr bwMode="white">
          <a:xfrm>
            <a:off x="2540231" y="1819361"/>
            <a:ext cx="933024" cy="219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198485-9D4A-B6EE-C844-F09B4315C046}"/>
              </a:ext>
            </a:extLst>
          </p:cNvPr>
          <p:cNvSpPr/>
          <p:nvPr/>
        </p:nvSpPr>
        <p:spPr bwMode="white">
          <a:xfrm>
            <a:off x="4453884" y="1819361"/>
            <a:ext cx="933024" cy="219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1AF155-4509-03AC-A667-B78CE86F70B6}"/>
              </a:ext>
            </a:extLst>
          </p:cNvPr>
          <p:cNvSpPr/>
          <p:nvPr/>
        </p:nvSpPr>
        <p:spPr bwMode="white">
          <a:xfrm>
            <a:off x="6234247" y="1819361"/>
            <a:ext cx="933024" cy="219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F5107B-5E8B-47A9-CAB2-61F11BC50B66}"/>
              </a:ext>
            </a:extLst>
          </p:cNvPr>
          <p:cNvSpPr/>
          <p:nvPr/>
        </p:nvSpPr>
        <p:spPr bwMode="white">
          <a:xfrm>
            <a:off x="7843239" y="1819361"/>
            <a:ext cx="1075834" cy="219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4D280B-0034-C80D-EC11-443F7CC6650E}"/>
              </a:ext>
            </a:extLst>
          </p:cNvPr>
          <p:cNvSpPr/>
          <p:nvPr/>
        </p:nvSpPr>
        <p:spPr bwMode="white">
          <a:xfrm>
            <a:off x="9452231" y="1819361"/>
            <a:ext cx="1209123" cy="219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543B739-F353-04D7-2A88-839E50C5727B}"/>
              </a:ext>
            </a:extLst>
          </p:cNvPr>
          <p:cNvSpPr/>
          <p:nvPr/>
        </p:nvSpPr>
        <p:spPr bwMode="white">
          <a:xfrm>
            <a:off x="1666137" y="3264810"/>
            <a:ext cx="5918004" cy="123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661056-34A4-E202-9FA4-F99EBD420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2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C71291-D5ED-C48E-FB0F-5FA10A8E273D}"/>
              </a:ext>
            </a:extLst>
          </p:cNvPr>
          <p:cNvSpPr/>
          <p:nvPr/>
        </p:nvSpPr>
        <p:spPr bwMode="white">
          <a:xfrm>
            <a:off x="1807140" y="2277035"/>
            <a:ext cx="5598148" cy="885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6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