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15180540-7356-46E0-8410-95ADF18214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1" t="48241" r="20326" b="17046"/>
          <a:stretch/>
        </p:blipFill>
        <p:spPr>
          <a:xfrm>
            <a:off x="2715720" y="3760067"/>
            <a:ext cx="6974541" cy="663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361F611-B64C-4A6F-9D8B-1892BBCB3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63" b="64957"/>
          <a:stretch/>
        </p:blipFill>
        <p:spPr>
          <a:xfrm>
            <a:off x="4342810" y="2324122"/>
            <a:ext cx="3506380" cy="669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31B0FF-AE52-643E-8DA9-6F15131E6C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4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6C00ED-E934-DE0F-DF29-AD4BBF99CB4B}"/>
              </a:ext>
            </a:extLst>
          </p:cNvPr>
          <p:cNvSpPr/>
          <p:nvPr/>
        </p:nvSpPr>
        <p:spPr bwMode="white">
          <a:xfrm>
            <a:off x="9023801" y="1808998"/>
            <a:ext cx="314181" cy="200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B3008E-BE11-930B-B18A-FA7869FA7264}"/>
              </a:ext>
            </a:extLst>
          </p:cNvPr>
          <p:cNvSpPr/>
          <p:nvPr/>
        </p:nvSpPr>
        <p:spPr bwMode="white">
          <a:xfrm>
            <a:off x="5720132" y="1932925"/>
            <a:ext cx="866380" cy="26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56847BD-DED6-7E97-8D35-DCF660B66F40}"/>
              </a:ext>
            </a:extLst>
          </p:cNvPr>
          <p:cNvSpPr/>
          <p:nvPr/>
        </p:nvSpPr>
        <p:spPr bwMode="white">
          <a:xfrm>
            <a:off x="7224396" y="1932925"/>
            <a:ext cx="1142479" cy="26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D31E68D-7A81-D781-BEAF-B48453761B48}"/>
              </a:ext>
            </a:extLst>
          </p:cNvPr>
          <p:cNvSpPr/>
          <p:nvPr/>
        </p:nvSpPr>
        <p:spPr bwMode="white">
          <a:xfrm>
            <a:off x="8957157" y="2114050"/>
            <a:ext cx="447471" cy="200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DFDE7E3-EEAE-5C0F-68B2-46318CBD736B}"/>
              </a:ext>
            </a:extLst>
          </p:cNvPr>
          <p:cNvSpPr/>
          <p:nvPr/>
        </p:nvSpPr>
        <p:spPr bwMode="white">
          <a:xfrm>
            <a:off x="2292694" y="2571629"/>
            <a:ext cx="1685157" cy="26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CF8698B-6F99-E6BF-2FBE-34C6724CE545}"/>
              </a:ext>
            </a:extLst>
          </p:cNvPr>
          <p:cNvSpPr/>
          <p:nvPr/>
        </p:nvSpPr>
        <p:spPr bwMode="white">
          <a:xfrm>
            <a:off x="5424991" y="2600227"/>
            <a:ext cx="342743" cy="209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5D45FF2-9BDE-B7DC-3708-EFC78B4E3E03}"/>
              </a:ext>
            </a:extLst>
          </p:cNvPr>
          <p:cNvSpPr/>
          <p:nvPr/>
        </p:nvSpPr>
        <p:spPr bwMode="white">
          <a:xfrm>
            <a:off x="8243107" y="2600227"/>
            <a:ext cx="333223" cy="200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56ACA6A-F713-5417-55CA-39A2DD034174}"/>
              </a:ext>
            </a:extLst>
          </p:cNvPr>
          <p:cNvSpPr/>
          <p:nvPr/>
        </p:nvSpPr>
        <p:spPr bwMode="white">
          <a:xfrm>
            <a:off x="8842909" y="3086404"/>
            <a:ext cx="342743" cy="200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8251A8A-1525-929D-728C-B0C6417D1D72}"/>
              </a:ext>
            </a:extLst>
          </p:cNvPr>
          <p:cNvSpPr/>
          <p:nvPr/>
        </p:nvSpPr>
        <p:spPr bwMode="white">
          <a:xfrm>
            <a:off x="1730975" y="3572582"/>
            <a:ext cx="333223" cy="209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g_16777215">
            <a:extLst>
              <a:ext uri="{FF2B5EF4-FFF2-40B4-BE49-F238E27FC236}">
                <a16:creationId xmlns:a16="http://schemas.microsoft.com/office/drawing/2014/main" id="{3965F7E6-77E6-4228-B8A7-E91E43233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68290"/>
            <a:ext cx="11520000" cy="1587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5C11440-0053-4FCE-9BFE-FBB6BBAE97F1}"/>
              </a:ext>
            </a:extLst>
          </p:cNvPr>
          <p:cNvSpPr/>
          <p:nvPr/>
        </p:nvSpPr>
        <p:spPr bwMode="white">
          <a:xfrm>
            <a:off x="3035305" y="4699316"/>
            <a:ext cx="1694677" cy="267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A0CB39D-3F95-44A0-839C-B80A9B56C921}"/>
              </a:ext>
            </a:extLst>
          </p:cNvPr>
          <p:cNvSpPr/>
          <p:nvPr/>
        </p:nvSpPr>
        <p:spPr bwMode="white">
          <a:xfrm>
            <a:off x="8243107" y="4699316"/>
            <a:ext cx="2789553" cy="267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2732C7B-E2B8-466B-982B-B861F95971A2}"/>
              </a:ext>
            </a:extLst>
          </p:cNvPr>
          <p:cNvSpPr/>
          <p:nvPr/>
        </p:nvSpPr>
        <p:spPr bwMode="white">
          <a:xfrm>
            <a:off x="2768727" y="5186927"/>
            <a:ext cx="2227834" cy="267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381E522-2ADA-4B89-AD83-0C476C17E7C8}"/>
              </a:ext>
            </a:extLst>
          </p:cNvPr>
          <p:cNvSpPr/>
          <p:nvPr/>
        </p:nvSpPr>
        <p:spPr bwMode="white">
          <a:xfrm>
            <a:off x="8662016" y="5186927"/>
            <a:ext cx="1961256" cy="267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11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26ACB6-E1B0-6034-B49B-5F79DE613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1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C4205C-FF2E-1216-657E-7ED100407FF3}"/>
              </a:ext>
            </a:extLst>
          </p:cNvPr>
          <p:cNvSpPr/>
          <p:nvPr/>
        </p:nvSpPr>
        <p:spPr bwMode="white">
          <a:xfrm>
            <a:off x="4472925" y="1915944"/>
            <a:ext cx="847338" cy="21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0D56F74-8397-B09A-E76C-425C924D44F1}"/>
              </a:ext>
            </a:extLst>
          </p:cNvPr>
          <p:cNvSpPr/>
          <p:nvPr/>
        </p:nvSpPr>
        <p:spPr bwMode="white">
          <a:xfrm>
            <a:off x="9690247" y="1915944"/>
            <a:ext cx="837818" cy="21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984A22C-E286-6137-78D2-433E4158F408}"/>
              </a:ext>
            </a:extLst>
          </p:cNvPr>
          <p:cNvSpPr/>
          <p:nvPr/>
        </p:nvSpPr>
        <p:spPr bwMode="white">
          <a:xfrm>
            <a:off x="3987371" y="3376432"/>
            <a:ext cx="714049" cy="21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6B2714C-4802-9834-BDD3-5610B8075B4C}"/>
              </a:ext>
            </a:extLst>
          </p:cNvPr>
          <p:cNvSpPr/>
          <p:nvPr/>
        </p:nvSpPr>
        <p:spPr bwMode="white">
          <a:xfrm>
            <a:off x="9537917" y="3376432"/>
            <a:ext cx="571239" cy="21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42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97CDD4-7B34-E392-31E7-EE40AC370C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9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1C6F18-112D-112A-D567-AEC06406A8D0}"/>
              </a:ext>
            </a:extLst>
          </p:cNvPr>
          <p:cNvSpPr/>
          <p:nvPr/>
        </p:nvSpPr>
        <p:spPr bwMode="white">
          <a:xfrm>
            <a:off x="769388" y="1103945"/>
            <a:ext cx="904462" cy="1697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D881A36-93CB-4272-5265-8242F31BE6B0}"/>
              </a:ext>
            </a:extLst>
          </p:cNvPr>
          <p:cNvSpPr/>
          <p:nvPr/>
        </p:nvSpPr>
        <p:spPr bwMode="white">
          <a:xfrm>
            <a:off x="4825190" y="1094407"/>
            <a:ext cx="733090" cy="1697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B13B8C-F5CB-70E0-822E-EB0DFCAC9875}"/>
              </a:ext>
            </a:extLst>
          </p:cNvPr>
          <p:cNvSpPr/>
          <p:nvPr/>
        </p:nvSpPr>
        <p:spPr bwMode="white">
          <a:xfrm>
            <a:off x="8871471" y="1094407"/>
            <a:ext cx="571239" cy="1697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7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69E41B-2C4E-8CFC-621C-FABBE10CA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29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82AFDE2-D816-D170-32C5-DDA1C9E96643}"/>
              </a:ext>
            </a:extLst>
          </p:cNvPr>
          <p:cNvSpPr/>
          <p:nvPr/>
        </p:nvSpPr>
        <p:spPr bwMode="white">
          <a:xfrm>
            <a:off x="1807140" y="2345740"/>
            <a:ext cx="5388694" cy="267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70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2023-07-26T03:01:14Z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