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64F5DC-46BD-CE92-502E-944A0190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01" b="32498"/>
          <a:stretch/>
        </p:blipFill>
        <p:spPr>
          <a:xfrm>
            <a:off x="4517028" y="3786395"/>
            <a:ext cx="3536497" cy="645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6D5DBB8-7FE3-46AB-9659-1EC268F79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141974-59AA-1004-2900-4F752026E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7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6DAAA3-3AA4-C731-8FF7-01C6E4AA047C}"/>
              </a:ext>
            </a:extLst>
          </p:cNvPr>
          <p:cNvSpPr/>
          <p:nvPr/>
        </p:nvSpPr>
        <p:spPr bwMode="white">
          <a:xfrm>
            <a:off x="3044826" y="3216255"/>
            <a:ext cx="276099" cy="25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E184DC-1922-6BD5-151D-B3DF7F4779FB}"/>
              </a:ext>
            </a:extLst>
          </p:cNvPr>
          <p:cNvSpPr/>
          <p:nvPr/>
        </p:nvSpPr>
        <p:spPr bwMode="white">
          <a:xfrm>
            <a:off x="6795966" y="3216255"/>
            <a:ext cx="285619" cy="25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E384B9-7467-6AB5-2BA8-8D439B849E62}"/>
              </a:ext>
            </a:extLst>
          </p:cNvPr>
          <p:cNvSpPr/>
          <p:nvPr/>
        </p:nvSpPr>
        <p:spPr bwMode="white">
          <a:xfrm>
            <a:off x="8671537" y="3216255"/>
            <a:ext cx="285619" cy="25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6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90D590-AC96-05F2-C116-84B99E667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3A1D70-2A29-71C2-E6B2-0A0F2B35D2D6}"/>
              </a:ext>
            </a:extLst>
          </p:cNvPr>
          <p:cNvSpPr/>
          <p:nvPr/>
        </p:nvSpPr>
        <p:spPr bwMode="white">
          <a:xfrm>
            <a:off x="11108826" y="978905"/>
            <a:ext cx="276098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58767D-32AC-8EB9-2E0D-70966143BB7A}"/>
              </a:ext>
            </a:extLst>
          </p:cNvPr>
          <p:cNvSpPr/>
          <p:nvPr/>
        </p:nvSpPr>
        <p:spPr bwMode="white">
          <a:xfrm>
            <a:off x="11137388" y="1464507"/>
            <a:ext cx="247536" cy="190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1F2D81-EED7-5389-8B74-9A6611D949B3}"/>
              </a:ext>
            </a:extLst>
          </p:cNvPr>
          <p:cNvSpPr/>
          <p:nvPr/>
        </p:nvSpPr>
        <p:spPr bwMode="white">
          <a:xfrm>
            <a:off x="11099305" y="1912023"/>
            <a:ext cx="285619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62EEFA-E47B-7B38-E9BE-3F9A9FD9777A}"/>
              </a:ext>
            </a:extLst>
          </p:cNvPr>
          <p:cNvSpPr/>
          <p:nvPr/>
        </p:nvSpPr>
        <p:spPr bwMode="white">
          <a:xfrm>
            <a:off x="11137388" y="2397626"/>
            <a:ext cx="247536" cy="190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B51F16-51E3-5CFC-9EF6-43D245E57310}"/>
              </a:ext>
            </a:extLst>
          </p:cNvPr>
          <p:cNvSpPr/>
          <p:nvPr/>
        </p:nvSpPr>
        <p:spPr bwMode="white">
          <a:xfrm>
            <a:off x="5377388" y="3387875"/>
            <a:ext cx="1647074" cy="1590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3908D6-1A1C-11CA-15F1-4E2837D26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463C48-6451-8F39-FDC0-049AF8A0A277}"/>
              </a:ext>
            </a:extLst>
          </p:cNvPr>
          <p:cNvSpPr/>
          <p:nvPr/>
        </p:nvSpPr>
        <p:spPr bwMode="white">
          <a:xfrm>
            <a:off x="1807140" y="1084471"/>
            <a:ext cx="5007867" cy="1353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7397B52-9B39-33C8-C558-9320EAFABCA3}"/>
              </a:ext>
            </a:extLst>
          </p:cNvPr>
          <p:cNvSpPr/>
          <p:nvPr/>
        </p:nvSpPr>
        <p:spPr bwMode="white">
          <a:xfrm>
            <a:off x="2617694" y="3505732"/>
            <a:ext cx="3283330" cy="1164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73EF654-C9F1-619C-87DE-915F825A75E7}"/>
              </a:ext>
            </a:extLst>
          </p:cNvPr>
          <p:cNvSpPr/>
          <p:nvPr/>
        </p:nvSpPr>
        <p:spPr bwMode="white">
          <a:xfrm>
            <a:off x="8158718" y="3505732"/>
            <a:ext cx="3473744" cy="123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3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E821FB-76C0-C938-DFB9-4675E2A77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9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063637-0F21-EAF6-E660-EF609F0E226F}"/>
              </a:ext>
            </a:extLst>
          </p:cNvPr>
          <p:cNvSpPr/>
          <p:nvPr/>
        </p:nvSpPr>
        <p:spPr bwMode="white">
          <a:xfrm>
            <a:off x="1483854" y="1758307"/>
            <a:ext cx="4952805" cy="148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6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