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1" r:id="rId6"/>
    <p:sldId id="265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C1F07A7-5B7C-CA52-18E9-464B0F6C97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2772" b="35689"/>
          <a:stretch/>
        </p:blipFill>
        <p:spPr>
          <a:xfrm>
            <a:off x="3951698" y="3803487"/>
            <a:ext cx="4288604" cy="559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77C6458F-DE28-47CD-806F-D0B8E9A7C5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r="88125" b="65648"/>
          <a:stretch/>
        </p:blipFill>
        <p:spPr>
          <a:xfrm>
            <a:off x="5412037" y="2512463"/>
            <a:ext cx="1367925" cy="559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9C89B49-2F59-08E3-CC0C-4512F8BA27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00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88B791C-937C-3E76-B834-164D4B2CE83E}"/>
              </a:ext>
            </a:extLst>
          </p:cNvPr>
          <p:cNvSpPr/>
          <p:nvPr/>
        </p:nvSpPr>
        <p:spPr bwMode="white">
          <a:xfrm>
            <a:off x="3882644" y="2684305"/>
            <a:ext cx="1409057" cy="266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AE0B839-404E-5EBD-B2DE-E522D7B1ADB4}"/>
              </a:ext>
            </a:extLst>
          </p:cNvPr>
          <p:cNvSpPr/>
          <p:nvPr/>
        </p:nvSpPr>
        <p:spPr bwMode="white">
          <a:xfrm>
            <a:off x="7062545" y="2684305"/>
            <a:ext cx="590280" cy="266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1386D77-171A-0C08-2AE4-65DFA64D69FB}"/>
              </a:ext>
            </a:extLst>
          </p:cNvPr>
          <p:cNvSpPr/>
          <p:nvPr/>
        </p:nvSpPr>
        <p:spPr bwMode="white">
          <a:xfrm>
            <a:off x="3397090" y="3236804"/>
            <a:ext cx="314181" cy="152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BAF44DD-1DF0-CAD1-6898-B3C0C7755B66}"/>
              </a:ext>
            </a:extLst>
          </p:cNvPr>
          <p:cNvSpPr/>
          <p:nvPr/>
        </p:nvSpPr>
        <p:spPr bwMode="white">
          <a:xfrm>
            <a:off x="4834710" y="3236804"/>
            <a:ext cx="171371" cy="1428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AB87C6F-3F80-C4F1-4AD3-C4131A3A851E}"/>
              </a:ext>
            </a:extLst>
          </p:cNvPr>
          <p:cNvSpPr/>
          <p:nvPr/>
        </p:nvSpPr>
        <p:spPr bwMode="white">
          <a:xfrm>
            <a:off x="6081917" y="3151072"/>
            <a:ext cx="390347" cy="238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BC7AA24-80A5-083C-DF54-9E72B2E80132}"/>
              </a:ext>
            </a:extLst>
          </p:cNvPr>
          <p:cNvSpPr/>
          <p:nvPr/>
        </p:nvSpPr>
        <p:spPr bwMode="white">
          <a:xfrm>
            <a:off x="5177454" y="3646416"/>
            <a:ext cx="190413" cy="200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F788A84-8B55-53AE-C3F3-3DFBE7FC2309}"/>
              </a:ext>
            </a:extLst>
          </p:cNvPr>
          <p:cNvSpPr/>
          <p:nvPr/>
        </p:nvSpPr>
        <p:spPr bwMode="white">
          <a:xfrm>
            <a:off x="7357685" y="3636890"/>
            <a:ext cx="609322" cy="209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C43D280-3343-BF6E-6409-4852F0D736D9}"/>
              </a:ext>
            </a:extLst>
          </p:cNvPr>
          <p:cNvSpPr/>
          <p:nvPr/>
        </p:nvSpPr>
        <p:spPr bwMode="white">
          <a:xfrm>
            <a:off x="9737851" y="3636890"/>
            <a:ext cx="609322" cy="209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94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7B4B9D5-C76C-29CD-14F1-7565B75DAE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63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760175D-975D-D808-C9B2-A34BE4C31F2D}"/>
              </a:ext>
            </a:extLst>
          </p:cNvPr>
          <p:cNvSpPr/>
          <p:nvPr/>
        </p:nvSpPr>
        <p:spPr bwMode="white">
          <a:xfrm>
            <a:off x="7862280" y="1084172"/>
            <a:ext cx="3275107" cy="1560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4C8DED5-87DD-8659-3E5A-7E70AC69474F}"/>
              </a:ext>
            </a:extLst>
          </p:cNvPr>
          <p:cNvSpPr/>
          <p:nvPr/>
        </p:nvSpPr>
        <p:spPr bwMode="white">
          <a:xfrm>
            <a:off x="2245090" y="1322386"/>
            <a:ext cx="3694016" cy="1116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23498270-CF17-46F5-A372-A26F6013DF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004588"/>
            <a:ext cx="11520000" cy="29035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532A49E-EC32-40D9-B31E-0F51A73B7A97}"/>
              </a:ext>
            </a:extLst>
          </p:cNvPr>
          <p:cNvSpPr/>
          <p:nvPr/>
        </p:nvSpPr>
        <p:spPr bwMode="white">
          <a:xfrm>
            <a:off x="1788099" y="3980329"/>
            <a:ext cx="5664793" cy="858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11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6798589-C65F-FC88-944C-FE87C66712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51440"/>
            <a:ext cx="11520000" cy="2842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F78D74A-192D-37DA-7342-A79684403F81}"/>
              </a:ext>
            </a:extLst>
          </p:cNvPr>
          <p:cNvSpPr/>
          <p:nvPr/>
        </p:nvSpPr>
        <p:spPr bwMode="white">
          <a:xfrm>
            <a:off x="1807139" y="1472006"/>
            <a:ext cx="4710201" cy="772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8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_16777215">
            <a:extLst>
              <a:ext uri="{FF2B5EF4-FFF2-40B4-BE49-F238E27FC236}">
                <a16:creationId xmlns:a16="http://schemas.microsoft.com/office/drawing/2014/main" id="{6430C292-84B3-4A1C-A7AC-548384E20A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28" y="535349"/>
            <a:ext cx="11520000" cy="3600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D644F6B-DDBB-4723-A6D5-AE4EF0A976E5}"/>
              </a:ext>
            </a:extLst>
          </p:cNvPr>
          <p:cNvSpPr/>
          <p:nvPr/>
        </p:nvSpPr>
        <p:spPr bwMode="white">
          <a:xfrm>
            <a:off x="1599557" y="2221422"/>
            <a:ext cx="6497723" cy="2077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31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6</cp:revision>
  <dcterms:created xsi:type="dcterms:W3CDTF">2023-07-20T00:26:43Z</dcterms:created>
  <dcterms:modified xsi:type="dcterms:W3CDTF">2023-07-26T02:32:15Z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