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9F2283-7A94-FE1C-E59F-056F2CB4C0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62405" b="27138"/>
          <a:stretch/>
        </p:blipFill>
        <p:spPr>
          <a:xfrm>
            <a:off x="4018448" y="3688116"/>
            <a:ext cx="4330794" cy="699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ADCC0677-4EF7-4688-AB19-6DB3F3D974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88125" b="65648"/>
          <a:stretch/>
        </p:blipFill>
        <p:spPr>
          <a:xfrm>
            <a:off x="5412037" y="2512463"/>
            <a:ext cx="1367925" cy="55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4D92AE-0B2C-0DF5-F881-DBCE3BCCB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0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C65811-483E-4B6F-A95D-7CB8FFE90158}"/>
              </a:ext>
            </a:extLst>
          </p:cNvPr>
          <p:cNvSpPr/>
          <p:nvPr/>
        </p:nvSpPr>
        <p:spPr bwMode="white">
          <a:xfrm>
            <a:off x="4549090" y="1846794"/>
            <a:ext cx="199933" cy="142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5ABEC6F-9B24-B7EE-CAA4-2C98D8A71F1A}"/>
              </a:ext>
            </a:extLst>
          </p:cNvPr>
          <p:cNvSpPr/>
          <p:nvPr/>
        </p:nvSpPr>
        <p:spPr bwMode="white">
          <a:xfrm>
            <a:off x="6948297" y="1761017"/>
            <a:ext cx="1418578" cy="247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61A48BF-0992-F81A-8007-8CEAEACD733D}"/>
              </a:ext>
            </a:extLst>
          </p:cNvPr>
          <p:cNvSpPr/>
          <p:nvPr/>
        </p:nvSpPr>
        <p:spPr bwMode="white">
          <a:xfrm>
            <a:off x="6767404" y="2237554"/>
            <a:ext cx="314181" cy="200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9215BB2-B23E-1592-AFED-3A1B1EB2C41E}"/>
              </a:ext>
            </a:extLst>
          </p:cNvPr>
          <p:cNvSpPr/>
          <p:nvPr/>
        </p:nvSpPr>
        <p:spPr bwMode="white">
          <a:xfrm>
            <a:off x="8928595" y="2237554"/>
            <a:ext cx="752132" cy="209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45ECBA7-F5C6-DA13-6A7F-C4CA633BD698}"/>
              </a:ext>
            </a:extLst>
          </p:cNvPr>
          <p:cNvSpPr/>
          <p:nvPr/>
        </p:nvSpPr>
        <p:spPr bwMode="white">
          <a:xfrm>
            <a:off x="9195173" y="2704560"/>
            <a:ext cx="190413" cy="209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EA4CE9F-224F-9296-948A-F4AAD5594A74}"/>
              </a:ext>
            </a:extLst>
          </p:cNvPr>
          <p:cNvSpPr/>
          <p:nvPr/>
        </p:nvSpPr>
        <p:spPr bwMode="white">
          <a:xfrm>
            <a:off x="3178115" y="3181097"/>
            <a:ext cx="190413" cy="200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0D8EEEC-B65A-01C0-C738-C83F360199B4}"/>
              </a:ext>
            </a:extLst>
          </p:cNvPr>
          <p:cNvSpPr/>
          <p:nvPr/>
        </p:nvSpPr>
        <p:spPr bwMode="white">
          <a:xfrm>
            <a:off x="9718809" y="3638572"/>
            <a:ext cx="209454" cy="200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95A92D8-44E4-B587-E00D-B9AAD871E343}"/>
              </a:ext>
            </a:extLst>
          </p:cNvPr>
          <p:cNvSpPr/>
          <p:nvPr/>
        </p:nvSpPr>
        <p:spPr bwMode="white">
          <a:xfrm>
            <a:off x="1273983" y="4105578"/>
            <a:ext cx="723570" cy="209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92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964FCF-A729-8F8D-C5BF-22AA806F1C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43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C25EF1B-A4D6-9360-BC44-85A9423CAB5F}"/>
              </a:ext>
            </a:extLst>
          </p:cNvPr>
          <p:cNvSpPr/>
          <p:nvPr/>
        </p:nvSpPr>
        <p:spPr bwMode="white">
          <a:xfrm>
            <a:off x="2578314" y="1665133"/>
            <a:ext cx="2465851" cy="266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D7ADB94-E148-296C-6F61-86CEFF1046F2}"/>
              </a:ext>
            </a:extLst>
          </p:cNvPr>
          <p:cNvSpPr/>
          <p:nvPr/>
        </p:nvSpPr>
        <p:spPr bwMode="white">
          <a:xfrm>
            <a:off x="7709950" y="1665133"/>
            <a:ext cx="3008528" cy="266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71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0D1EA8-45BF-EEBD-FB62-3EE23B5D26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5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872F9BB-6E3C-F7BF-D547-9E371FD029CF}"/>
              </a:ext>
            </a:extLst>
          </p:cNvPr>
          <p:cNvSpPr/>
          <p:nvPr/>
        </p:nvSpPr>
        <p:spPr bwMode="white">
          <a:xfrm>
            <a:off x="2196353" y="1772830"/>
            <a:ext cx="4123765" cy="1203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6DA85ECD-D6C7-41FF-98CB-4CE35F08B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560400"/>
            <a:ext cx="11520000" cy="2329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FA0126C-B783-432D-A648-5617F26B3206}"/>
              </a:ext>
            </a:extLst>
          </p:cNvPr>
          <p:cNvSpPr/>
          <p:nvPr/>
        </p:nvSpPr>
        <p:spPr bwMode="white">
          <a:xfrm>
            <a:off x="2306010" y="4206790"/>
            <a:ext cx="5236201" cy="1243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60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829EFB-AB1D-F5DA-7097-BC9F0FB6A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9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B765E5-1FDF-62CF-8EE1-2ED315C07008}"/>
              </a:ext>
            </a:extLst>
          </p:cNvPr>
          <p:cNvSpPr/>
          <p:nvPr/>
        </p:nvSpPr>
        <p:spPr bwMode="white">
          <a:xfrm>
            <a:off x="1857382" y="2149607"/>
            <a:ext cx="5834335" cy="1499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9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2023-07-26T02:34:41Z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