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63" r:id="rId4"/>
    <p:sldId id="262" r:id="rId5"/>
    <p:sldId id="261" r:id="rId6"/>
    <p:sldId id="260" r:id="rId7"/>
    <p:sldId id="258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138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8A0DA943-66C8-5D69-29B7-77AF1C166AA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647" b="21686"/>
          <a:stretch/>
        </p:blipFill>
        <p:spPr>
          <a:xfrm>
            <a:off x="3922056" y="3807265"/>
            <a:ext cx="4648605" cy="79329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>
            <a:extLst>
              <a:ext uri="{FF2B5EF4-FFF2-40B4-BE49-F238E27FC236}">
                <a16:creationId xmlns:a16="http://schemas.microsoft.com/office/drawing/2014/main" id="{02283405-BC87-4A6E-B998-074526E8062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8228" b="66117"/>
          <a:stretch/>
        </p:blipFill>
        <p:spPr>
          <a:xfrm>
            <a:off x="5417946" y="2547303"/>
            <a:ext cx="1356107" cy="65309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6323E57E-0876-A350-D6AC-C39F246BA95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91312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C3C753C1-9B73-8E58-F899-B07A8AA03DC2}"/>
              </a:ext>
            </a:extLst>
          </p:cNvPr>
          <p:cNvSpPr/>
          <p:nvPr/>
        </p:nvSpPr>
        <p:spPr bwMode="white">
          <a:xfrm>
            <a:off x="3182471" y="1778710"/>
            <a:ext cx="443115" cy="58797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8EB0ACB0-DC6D-972E-954B-1687C02A48F4}"/>
              </a:ext>
            </a:extLst>
          </p:cNvPr>
          <p:cNvSpPr/>
          <p:nvPr/>
        </p:nvSpPr>
        <p:spPr bwMode="white">
          <a:xfrm>
            <a:off x="5377388" y="1778711"/>
            <a:ext cx="333223" cy="5879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844D32B1-EEF9-AB97-1211-D0276CBC2560}"/>
              </a:ext>
            </a:extLst>
          </p:cNvPr>
          <p:cNvSpPr/>
          <p:nvPr/>
        </p:nvSpPr>
        <p:spPr bwMode="white">
          <a:xfrm>
            <a:off x="2045157" y="2566801"/>
            <a:ext cx="491855" cy="47223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2C42C867-D41F-FD3E-DD4C-C8FE71C99221}"/>
              </a:ext>
            </a:extLst>
          </p:cNvPr>
          <p:cNvSpPr/>
          <p:nvPr/>
        </p:nvSpPr>
        <p:spPr bwMode="white">
          <a:xfrm>
            <a:off x="4025454" y="2544973"/>
            <a:ext cx="333223" cy="61956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E62BD762-D245-CB42-55B3-82431D1FAB30}"/>
              </a:ext>
            </a:extLst>
          </p:cNvPr>
          <p:cNvSpPr/>
          <p:nvPr/>
        </p:nvSpPr>
        <p:spPr bwMode="white">
          <a:xfrm>
            <a:off x="6434181" y="3292638"/>
            <a:ext cx="1351933" cy="2570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C8C85D48-5797-C92C-AB32-A7E41C00AC83}"/>
              </a:ext>
            </a:extLst>
          </p:cNvPr>
          <p:cNvSpPr/>
          <p:nvPr/>
        </p:nvSpPr>
        <p:spPr bwMode="white">
          <a:xfrm>
            <a:off x="5272661" y="3787759"/>
            <a:ext cx="190413" cy="19995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5AA237C7-08B4-51D7-A390-9AE5B9FC488C}"/>
              </a:ext>
            </a:extLst>
          </p:cNvPr>
          <p:cNvSpPr/>
          <p:nvPr/>
        </p:nvSpPr>
        <p:spPr bwMode="white">
          <a:xfrm>
            <a:off x="1740495" y="3940104"/>
            <a:ext cx="190413" cy="19995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>
            <a:extLst>
              <a:ext uri="{FF2B5EF4-FFF2-40B4-BE49-F238E27FC236}">
                <a16:creationId xmlns:a16="http://schemas.microsoft.com/office/drawing/2014/main" id="{3B451723-D149-34A2-A1F6-093FD66944E9}"/>
              </a:ext>
            </a:extLst>
          </p:cNvPr>
          <p:cNvSpPr/>
          <p:nvPr/>
        </p:nvSpPr>
        <p:spPr bwMode="white">
          <a:xfrm>
            <a:off x="3444694" y="3940104"/>
            <a:ext cx="333223" cy="19995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>
            <a:extLst>
              <a:ext uri="{FF2B5EF4-FFF2-40B4-BE49-F238E27FC236}">
                <a16:creationId xmlns:a16="http://schemas.microsoft.com/office/drawing/2014/main" id="{26E8B102-1DDA-7345-DD41-4AA55F8E1169}"/>
              </a:ext>
            </a:extLst>
          </p:cNvPr>
          <p:cNvSpPr/>
          <p:nvPr/>
        </p:nvSpPr>
        <p:spPr bwMode="white">
          <a:xfrm>
            <a:off x="7014942" y="4559005"/>
            <a:ext cx="561720" cy="19995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>
            <a:extLst>
              <a:ext uri="{FF2B5EF4-FFF2-40B4-BE49-F238E27FC236}">
                <a16:creationId xmlns:a16="http://schemas.microsoft.com/office/drawing/2014/main" id="{A06EC5E8-4206-CE23-8662-73A15F76D15F}"/>
              </a:ext>
            </a:extLst>
          </p:cNvPr>
          <p:cNvSpPr/>
          <p:nvPr/>
        </p:nvSpPr>
        <p:spPr bwMode="white">
          <a:xfrm>
            <a:off x="10737520" y="4559005"/>
            <a:ext cx="523636" cy="19995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1053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0" grpId="0" animBg="1"/>
      <p:bldP spid="11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C693717C-9BAB-DC68-7A80-A017F8A5287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51531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E7E7A48E-9659-8D09-EAA6-F1DB91B4A043}"/>
              </a:ext>
            </a:extLst>
          </p:cNvPr>
          <p:cNvSpPr/>
          <p:nvPr/>
        </p:nvSpPr>
        <p:spPr bwMode="white">
          <a:xfrm>
            <a:off x="750347" y="1874631"/>
            <a:ext cx="656925" cy="2000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84E16E14-E60E-F89B-B4EA-8A242F25E1D8}"/>
              </a:ext>
            </a:extLst>
          </p:cNvPr>
          <p:cNvSpPr/>
          <p:nvPr/>
        </p:nvSpPr>
        <p:spPr bwMode="white">
          <a:xfrm>
            <a:off x="3635107" y="1874631"/>
            <a:ext cx="685487" cy="2000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522AE031-FEA6-3540-2913-42BB1C0E6C8F}"/>
              </a:ext>
            </a:extLst>
          </p:cNvPr>
          <p:cNvSpPr/>
          <p:nvPr/>
        </p:nvSpPr>
        <p:spPr bwMode="white">
          <a:xfrm>
            <a:off x="6234247" y="1874631"/>
            <a:ext cx="695008" cy="2000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C365A5DB-0223-1A6E-48DE-B9C1F0060BB3}"/>
              </a:ext>
            </a:extLst>
          </p:cNvPr>
          <p:cNvSpPr/>
          <p:nvPr/>
        </p:nvSpPr>
        <p:spPr bwMode="white">
          <a:xfrm>
            <a:off x="8823867" y="1874631"/>
            <a:ext cx="647404" cy="2000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35B9AF98-4B5D-4572-29E0-C0E933FA06AB}"/>
              </a:ext>
            </a:extLst>
          </p:cNvPr>
          <p:cNvSpPr/>
          <p:nvPr/>
        </p:nvSpPr>
        <p:spPr bwMode="white">
          <a:xfrm>
            <a:off x="10413818" y="3332106"/>
            <a:ext cx="875900" cy="2000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7032A97E-CB87-6DA5-38ED-7A67F5500F42}"/>
              </a:ext>
            </a:extLst>
          </p:cNvPr>
          <p:cNvSpPr/>
          <p:nvPr/>
        </p:nvSpPr>
        <p:spPr bwMode="white">
          <a:xfrm>
            <a:off x="10413818" y="3951294"/>
            <a:ext cx="875900" cy="2000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2290F91B-60A1-1AD7-020A-B8A59A740688}"/>
              </a:ext>
            </a:extLst>
          </p:cNvPr>
          <p:cNvSpPr/>
          <p:nvPr/>
        </p:nvSpPr>
        <p:spPr bwMode="white">
          <a:xfrm>
            <a:off x="10413818" y="4570483"/>
            <a:ext cx="875900" cy="2000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87330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0" grpId="0" animBg="1"/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FAA6B767-876B-C7A8-9CCD-8863A722DC3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60009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9B3160AB-C846-76BD-C845-351B8E2D20F1}"/>
              </a:ext>
            </a:extLst>
          </p:cNvPr>
          <p:cNvSpPr/>
          <p:nvPr/>
        </p:nvSpPr>
        <p:spPr bwMode="white">
          <a:xfrm>
            <a:off x="3159074" y="1106424"/>
            <a:ext cx="4924222" cy="165506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38206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FA95BA8B-F017-68CA-B1E6-4DEA0E9A3EA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26447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7E5C50A2-EDB8-1B17-34AD-82759A623039}"/>
              </a:ext>
            </a:extLst>
          </p:cNvPr>
          <p:cNvSpPr/>
          <p:nvPr/>
        </p:nvSpPr>
        <p:spPr bwMode="white">
          <a:xfrm>
            <a:off x="712264" y="2479047"/>
            <a:ext cx="9235041" cy="94995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18010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H110-Win</cp:lastModifiedBy>
  <cp:revision>5</cp:revision>
  <dcterms:created xsi:type="dcterms:W3CDTF">2023-07-20T00:26:43Z</dcterms:created>
  <dcterms:modified xsi:type="dcterms:W3CDTF">2023-07-26T02:07:39Z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2052-11.1.0.14309</vt:lpwstr>
  </property>
</Properties>
</file>