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F5B7A2-F37E-11FD-B2B6-2AAE87B4B9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46" b="24520"/>
          <a:stretch/>
        </p:blipFill>
        <p:spPr>
          <a:xfrm>
            <a:off x="3024670" y="3812228"/>
            <a:ext cx="6296173" cy="702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8D69E4E-EE0C-44C5-A6C3-E5DCA413A9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9" b="66970"/>
          <a:stretch/>
        </p:blipFill>
        <p:spPr>
          <a:xfrm>
            <a:off x="4545856" y="2417232"/>
            <a:ext cx="3100287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1A6329-1E3F-8A55-E186-3ED981FDE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9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CEF8A3-309A-DC05-BBC7-9347C81A4A47}"/>
              </a:ext>
            </a:extLst>
          </p:cNvPr>
          <p:cNvSpPr/>
          <p:nvPr/>
        </p:nvSpPr>
        <p:spPr bwMode="white">
          <a:xfrm>
            <a:off x="6205685" y="1807457"/>
            <a:ext cx="410268" cy="604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40E06C-59FA-C22F-1A15-3F66509A92A4}"/>
              </a:ext>
            </a:extLst>
          </p:cNvPr>
          <p:cNvSpPr/>
          <p:nvPr/>
        </p:nvSpPr>
        <p:spPr bwMode="white">
          <a:xfrm>
            <a:off x="7595702" y="2721640"/>
            <a:ext cx="295140" cy="20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8262E0-D141-63B8-3DE5-D3AC27FF3F5A}"/>
              </a:ext>
            </a:extLst>
          </p:cNvPr>
          <p:cNvSpPr/>
          <p:nvPr/>
        </p:nvSpPr>
        <p:spPr bwMode="white">
          <a:xfrm>
            <a:off x="1388231" y="4121483"/>
            <a:ext cx="466512" cy="19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0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1836D9-48C3-A9B8-B321-9F3D2F4C6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3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4B10794-EBEE-54B2-1469-E4249DE44838}"/>
              </a:ext>
            </a:extLst>
          </p:cNvPr>
          <p:cNvSpPr/>
          <p:nvPr/>
        </p:nvSpPr>
        <p:spPr bwMode="white">
          <a:xfrm>
            <a:off x="2213470" y="1595640"/>
            <a:ext cx="4770036" cy="1703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93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1BFC13-C2B1-4681-9FED-394B86435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25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3C1F96F-2F30-E752-7585-44AB7BE08703}"/>
              </a:ext>
            </a:extLst>
          </p:cNvPr>
          <p:cNvSpPr/>
          <p:nvPr/>
        </p:nvSpPr>
        <p:spPr bwMode="white">
          <a:xfrm>
            <a:off x="2285188" y="1674568"/>
            <a:ext cx="2752977" cy="1203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BDA8E62-6898-45AD-A585-82369EB02D5C}"/>
              </a:ext>
            </a:extLst>
          </p:cNvPr>
          <p:cNvSpPr/>
          <p:nvPr/>
        </p:nvSpPr>
        <p:spPr bwMode="white">
          <a:xfrm>
            <a:off x="2285188" y="3429000"/>
            <a:ext cx="3470153" cy="153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01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35B062-9571-8FB4-AE3E-F448A9A353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C0CA59-BCF4-CE1F-6733-DD96D7B926CD}"/>
              </a:ext>
            </a:extLst>
          </p:cNvPr>
          <p:cNvSpPr/>
          <p:nvPr/>
        </p:nvSpPr>
        <p:spPr bwMode="white">
          <a:xfrm>
            <a:off x="1373289" y="2567469"/>
            <a:ext cx="9742945" cy="1789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1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2023-07-26T01:28:07Z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