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29A7C2-8DFE-EA13-CBFA-A8965676B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3" b="29353"/>
          <a:stretch/>
        </p:blipFill>
        <p:spPr>
          <a:xfrm>
            <a:off x="3868396" y="3704716"/>
            <a:ext cx="4673319" cy="677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DB31AB6-08D0-4AAF-97CC-DC02D59516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CBDDC6-8D9B-6B35-1B92-85B38283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F24B8F-B22C-F8F7-D49A-93A73539F397}"/>
              </a:ext>
            </a:extLst>
          </p:cNvPr>
          <p:cNvSpPr/>
          <p:nvPr/>
        </p:nvSpPr>
        <p:spPr bwMode="white">
          <a:xfrm>
            <a:off x="482863" y="2540145"/>
            <a:ext cx="2278265" cy="1610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2DAF785-FE20-4BC8-8106-455915293676}"/>
              </a:ext>
            </a:extLst>
          </p:cNvPr>
          <p:cNvSpPr/>
          <p:nvPr/>
        </p:nvSpPr>
        <p:spPr bwMode="white">
          <a:xfrm>
            <a:off x="4104605" y="2502615"/>
            <a:ext cx="2278265" cy="1610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933A028-4958-4A61-87DC-52BEDF95D81A}"/>
              </a:ext>
            </a:extLst>
          </p:cNvPr>
          <p:cNvSpPr/>
          <p:nvPr/>
        </p:nvSpPr>
        <p:spPr bwMode="white">
          <a:xfrm>
            <a:off x="7582911" y="2540145"/>
            <a:ext cx="2278265" cy="1610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3A9FBC93-E6B7-4C42-8770-47681801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"/>
          <a:stretch/>
        </p:blipFill>
        <p:spPr>
          <a:xfrm>
            <a:off x="772376" y="4075599"/>
            <a:ext cx="10747271" cy="237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4CCF928-5869-4B2C-92AC-BB461746D187}"/>
              </a:ext>
            </a:extLst>
          </p:cNvPr>
          <p:cNvSpPr/>
          <p:nvPr/>
        </p:nvSpPr>
        <p:spPr bwMode="white">
          <a:xfrm>
            <a:off x="482862" y="4918386"/>
            <a:ext cx="2278265" cy="1610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41A8202-9C5F-4250-B150-10B1100D5D82}"/>
              </a:ext>
            </a:extLst>
          </p:cNvPr>
          <p:cNvSpPr/>
          <p:nvPr/>
        </p:nvSpPr>
        <p:spPr bwMode="white">
          <a:xfrm>
            <a:off x="4203215" y="4880856"/>
            <a:ext cx="2278265" cy="1610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DC45F70-C4CC-4493-8544-83EABD6E79F6}"/>
              </a:ext>
            </a:extLst>
          </p:cNvPr>
          <p:cNvSpPr/>
          <p:nvPr/>
        </p:nvSpPr>
        <p:spPr bwMode="white">
          <a:xfrm>
            <a:off x="7861431" y="4839243"/>
            <a:ext cx="2278265" cy="1610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120AE8-D669-CFB1-EA96-5BFCB55A1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666126-6475-EADF-8F49-621E182E8163}"/>
              </a:ext>
            </a:extLst>
          </p:cNvPr>
          <p:cNvSpPr/>
          <p:nvPr/>
        </p:nvSpPr>
        <p:spPr bwMode="white">
          <a:xfrm>
            <a:off x="2132788" y="1187337"/>
            <a:ext cx="4205259" cy="161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8E9C02E-B346-4899-8B16-E992CAC87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363177"/>
            <a:ext cx="11520000" cy="298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8346F4-2D31-42C5-9499-7B2DA0057257}"/>
              </a:ext>
            </a:extLst>
          </p:cNvPr>
          <p:cNvSpPr/>
          <p:nvPr/>
        </p:nvSpPr>
        <p:spPr bwMode="white">
          <a:xfrm>
            <a:off x="2063964" y="4672942"/>
            <a:ext cx="4913471" cy="1288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9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CCFB03-AA98-DD93-2FB8-C7E115E56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5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5EDE31-7463-96AE-1EB4-C922D482E276}"/>
              </a:ext>
            </a:extLst>
          </p:cNvPr>
          <p:cNvSpPr/>
          <p:nvPr/>
        </p:nvSpPr>
        <p:spPr bwMode="white">
          <a:xfrm>
            <a:off x="2189076" y="2014050"/>
            <a:ext cx="4184829" cy="164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