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489242-7A12-1D18-34C5-996E19680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 b="34694"/>
          <a:stretch/>
        </p:blipFill>
        <p:spPr>
          <a:xfrm>
            <a:off x="3448035" y="3762380"/>
            <a:ext cx="5620670" cy="55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36FDCCB-CA6E-46D8-88CA-974BA4DB9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2" b="67612"/>
          <a:stretch/>
        </p:blipFill>
        <p:spPr>
          <a:xfrm>
            <a:off x="3759860" y="2391262"/>
            <a:ext cx="4672279" cy="62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66503-0C7F-B7B3-F7A1-1BD7E68A0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FA0A13-75FE-3E38-4AC9-216CE05A0C9F}"/>
              </a:ext>
            </a:extLst>
          </p:cNvPr>
          <p:cNvSpPr/>
          <p:nvPr/>
        </p:nvSpPr>
        <p:spPr bwMode="white">
          <a:xfrm>
            <a:off x="6158082" y="1789229"/>
            <a:ext cx="314181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339295-331D-E38F-DBF2-99499EE5FB90}"/>
              </a:ext>
            </a:extLst>
          </p:cNvPr>
          <p:cNvSpPr/>
          <p:nvPr/>
        </p:nvSpPr>
        <p:spPr bwMode="white">
          <a:xfrm>
            <a:off x="1331107" y="2265639"/>
            <a:ext cx="314181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E4D1B0-BBDB-F34B-17D1-FC480A1755F5}"/>
              </a:ext>
            </a:extLst>
          </p:cNvPr>
          <p:cNvSpPr/>
          <p:nvPr/>
        </p:nvSpPr>
        <p:spPr bwMode="white">
          <a:xfrm>
            <a:off x="2092760" y="2256111"/>
            <a:ext cx="418909" cy="228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0BAF1E-7E8A-9CF2-BE96-9B2644F74B01}"/>
              </a:ext>
            </a:extLst>
          </p:cNvPr>
          <p:cNvSpPr/>
          <p:nvPr/>
        </p:nvSpPr>
        <p:spPr bwMode="white">
          <a:xfrm>
            <a:off x="3787438" y="2284696"/>
            <a:ext cx="33322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E852CA-29C5-CCAD-99DB-1F8324527AB1}"/>
              </a:ext>
            </a:extLst>
          </p:cNvPr>
          <p:cNvSpPr/>
          <p:nvPr/>
        </p:nvSpPr>
        <p:spPr bwMode="white">
          <a:xfrm>
            <a:off x="6462743" y="2265639"/>
            <a:ext cx="314181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05518B-3B87-71DA-0A10-E9DA50D3D47E}"/>
              </a:ext>
            </a:extLst>
          </p:cNvPr>
          <p:cNvSpPr/>
          <p:nvPr/>
        </p:nvSpPr>
        <p:spPr bwMode="white">
          <a:xfrm>
            <a:off x="1597685" y="2751577"/>
            <a:ext cx="33322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CA1CCB7-A9C4-2B17-C1E5-CC704FB4F394}"/>
              </a:ext>
            </a:extLst>
          </p:cNvPr>
          <p:cNvSpPr/>
          <p:nvPr/>
        </p:nvSpPr>
        <p:spPr bwMode="white">
          <a:xfrm>
            <a:off x="6158082" y="3189875"/>
            <a:ext cx="314181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F3D581-4C38-5ED3-B1F5-9145A963FE7C}"/>
              </a:ext>
            </a:extLst>
          </p:cNvPr>
          <p:cNvSpPr/>
          <p:nvPr/>
        </p:nvSpPr>
        <p:spPr bwMode="white">
          <a:xfrm>
            <a:off x="1331107" y="3656756"/>
            <a:ext cx="314181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61AF97E-54B6-4760-9E49-3679DB4DFD54}"/>
              </a:ext>
            </a:extLst>
          </p:cNvPr>
          <p:cNvSpPr/>
          <p:nvPr/>
        </p:nvSpPr>
        <p:spPr bwMode="white">
          <a:xfrm>
            <a:off x="2092760" y="3656756"/>
            <a:ext cx="418909" cy="228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98AB938-78B6-8DB6-BEB8-228CEBE7EE8C}"/>
              </a:ext>
            </a:extLst>
          </p:cNvPr>
          <p:cNvSpPr/>
          <p:nvPr/>
        </p:nvSpPr>
        <p:spPr bwMode="white">
          <a:xfrm>
            <a:off x="3787438" y="3685341"/>
            <a:ext cx="33322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CE20CFA-071E-D880-D70D-5E77D99B5CA4}"/>
              </a:ext>
            </a:extLst>
          </p:cNvPr>
          <p:cNvSpPr/>
          <p:nvPr/>
        </p:nvSpPr>
        <p:spPr bwMode="white">
          <a:xfrm>
            <a:off x="6462743" y="3656756"/>
            <a:ext cx="314181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E0D5D6A-ADE0-D5CA-AC18-D52EAE4CA232}"/>
              </a:ext>
            </a:extLst>
          </p:cNvPr>
          <p:cNvSpPr/>
          <p:nvPr/>
        </p:nvSpPr>
        <p:spPr bwMode="white">
          <a:xfrm>
            <a:off x="1597685" y="4152223"/>
            <a:ext cx="333223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C587AE-AD56-74BE-486B-FDE3AABBD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FDE7C2-BB19-D987-0131-CC87965D4667}"/>
              </a:ext>
            </a:extLst>
          </p:cNvPr>
          <p:cNvSpPr/>
          <p:nvPr/>
        </p:nvSpPr>
        <p:spPr bwMode="white">
          <a:xfrm>
            <a:off x="1855093" y="1996791"/>
            <a:ext cx="1847332" cy="1248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6E5209-3C37-4046-A1E6-26D6BB5D4D51}"/>
              </a:ext>
            </a:extLst>
          </p:cNvPr>
          <p:cNvSpPr/>
          <p:nvPr/>
        </p:nvSpPr>
        <p:spPr bwMode="white">
          <a:xfrm>
            <a:off x="3585281" y="2621007"/>
            <a:ext cx="3667166" cy="1248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A4D51-1FBB-6C6B-6929-A3A5E1943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3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DDD1E0-58E9-67B2-ACB1-1382C4DB400F}"/>
              </a:ext>
            </a:extLst>
          </p:cNvPr>
          <p:cNvSpPr/>
          <p:nvPr/>
        </p:nvSpPr>
        <p:spPr bwMode="white">
          <a:xfrm>
            <a:off x="636494" y="2879687"/>
            <a:ext cx="7593105" cy="109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69D954-1CF6-F5EA-4CDD-A3C15B7DC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8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3ABD53-E47D-834E-BFC8-B2FF1EB332BD}"/>
              </a:ext>
            </a:extLst>
          </p:cNvPr>
          <p:cNvSpPr/>
          <p:nvPr/>
        </p:nvSpPr>
        <p:spPr bwMode="white">
          <a:xfrm>
            <a:off x="1035966" y="2728110"/>
            <a:ext cx="5293487" cy="13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F5B13B-F091-649C-BDA6-1131337AA0B3}"/>
              </a:ext>
            </a:extLst>
          </p:cNvPr>
          <p:cNvSpPr/>
          <p:nvPr/>
        </p:nvSpPr>
        <p:spPr bwMode="white">
          <a:xfrm>
            <a:off x="7471933" y="2728111"/>
            <a:ext cx="3303669" cy="570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