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7B5EF82-C854-13C4-1333-862DA7CE49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30" b="38911"/>
          <a:stretch/>
        </p:blipFill>
        <p:spPr>
          <a:xfrm>
            <a:off x="3663259" y="3846436"/>
            <a:ext cx="5019308" cy="5461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F7C198C4-87CB-4ECA-834F-AEDFA3A081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42" b="67612"/>
          <a:stretch/>
        </p:blipFill>
        <p:spPr>
          <a:xfrm>
            <a:off x="3759860" y="2391262"/>
            <a:ext cx="4672279" cy="620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47D7B01-3EB9-108F-5F6B-FF26AE2B2A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03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21BB46B-3069-A52C-9FAF-1456061F2531}"/>
              </a:ext>
            </a:extLst>
          </p:cNvPr>
          <p:cNvSpPr/>
          <p:nvPr/>
        </p:nvSpPr>
        <p:spPr bwMode="white">
          <a:xfrm>
            <a:off x="2178446" y="1761210"/>
            <a:ext cx="304661" cy="25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1484701-F8BF-1215-4628-00B05D3D3FEF}"/>
              </a:ext>
            </a:extLst>
          </p:cNvPr>
          <p:cNvSpPr/>
          <p:nvPr/>
        </p:nvSpPr>
        <p:spPr bwMode="white">
          <a:xfrm>
            <a:off x="3587504" y="1780274"/>
            <a:ext cx="333223" cy="209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3705FE0-7A6B-4231-4920-C88A6B95DFB6}"/>
              </a:ext>
            </a:extLst>
          </p:cNvPr>
          <p:cNvSpPr/>
          <p:nvPr/>
        </p:nvSpPr>
        <p:spPr bwMode="white">
          <a:xfrm>
            <a:off x="1940429" y="2266408"/>
            <a:ext cx="190413" cy="209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C6767B9-9F3A-689E-28D0-EEDF5B6914BE}"/>
              </a:ext>
            </a:extLst>
          </p:cNvPr>
          <p:cNvSpPr/>
          <p:nvPr/>
        </p:nvSpPr>
        <p:spPr bwMode="white">
          <a:xfrm>
            <a:off x="2140363" y="2743010"/>
            <a:ext cx="314181" cy="238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F1159BE-145B-CC4E-9205-D65DD31DAA08}"/>
              </a:ext>
            </a:extLst>
          </p:cNvPr>
          <p:cNvSpPr/>
          <p:nvPr/>
        </p:nvSpPr>
        <p:spPr bwMode="white">
          <a:xfrm>
            <a:off x="3282842" y="2733478"/>
            <a:ext cx="323702" cy="25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C7807EE-ABAA-DEF3-A815-176A88D36989}"/>
              </a:ext>
            </a:extLst>
          </p:cNvPr>
          <p:cNvSpPr/>
          <p:nvPr/>
        </p:nvSpPr>
        <p:spPr bwMode="white">
          <a:xfrm>
            <a:off x="4139702" y="2752542"/>
            <a:ext cx="333223" cy="209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0C7FAD5-D37C-4DF1-9001-9A577141EAF6}"/>
              </a:ext>
            </a:extLst>
          </p:cNvPr>
          <p:cNvSpPr/>
          <p:nvPr/>
        </p:nvSpPr>
        <p:spPr bwMode="white">
          <a:xfrm>
            <a:off x="2483107" y="3238677"/>
            <a:ext cx="209454" cy="200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6F57377-560D-EB4E-C65C-098AF5FB7772}"/>
              </a:ext>
            </a:extLst>
          </p:cNvPr>
          <p:cNvSpPr/>
          <p:nvPr/>
        </p:nvSpPr>
        <p:spPr bwMode="white">
          <a:xfrm>
            <a:off x="2730644" y="3705747"/>
            <a:ext cx="314181" cy="25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860F0BD-6282-BB36-8393-F5D43541831D}"/>
              </a:ext>
            </a:extLst>
          </p:cNvPr>
          <p:cNvSpPr/>
          <p:nvPr/>
        </p:nvSpPr>
        <p:spPr bwMode="white">
          <a:xfrm>
            <a:off x="3577983" y="3724811"/>
            <a:ext cx="323702" cy="209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2FE6A2F-9AEF-5B68-5439-F00E20AA3AA3}"/>
              </a:ext>
            </a:extLst>
          </p:cNvPr>
          <p:cNvSpPr/>
          <p:nvPr/>
        </p:nvSpPr>
        <p:spPr bwMode="white">
          <a:xfrm>
            <a:off x="1940429" y="4210945"/>
            <a:ext cx="190413" cy="200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63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6163957-F2A1-0329-5F70-5BAC4CCDB6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41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E4858C9-F66B-4F8D-B6CF-9D7E18262D4A}"/>
              </a:ext>
            </a:extLst>
          </p:cNvPr>
          <p:cNvSpPr/>
          <p:nvPr/>
        </p:nvSpPr>
        <p:spPr bwMode="white">
          <a:xfrm>
            <a:off x="6961987" y="998407"/>
            <a:ext cx="4405260" cy="3358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36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FB28914-27ED-4088-6218-75229592DB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26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D70266D-2FC3-6998-3F1C-7E44EC554F63}"/>
              </a:ext>
            </a:extLst>
          </p:cNvPr>
          <p:cNvSpPr/>
          <p:nvPr/>
        </p:nvSpPr>
        <p:spPr bwMode="white">
          <a:xfrm>
            <a:off x="8485633" y="1001309"/>
            <a:ext cx="2377440" cy="1906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9FB2CE4-B7FF-C1FB-A6A3-59D1D439132E}"/>
              </a:ext>
            </a:extLst>
          </p:cNvPr>
          <p:cNvSpPr/>
          <p:nvPr/>
        </p:nvSpPr>
        <p:spPr bwMode="white">
          <a:xfrm>
            <a:off x="3597024" y="1524816"/>
            <a:ext cx="209454" cy="200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6F5D523-9611-CBC8-561D-1C74596D1AE4}"/>
              </a:ext>
            </a:extLst>
          </p:cNvPr>
          <p:cNvSpPr/>
          <p:nvPr/>
        </p:nvSpPr>
        <p:spPr bwMode="white">
          <a:xfrm>
            <a:off x="3996892" y="1524816"/>
            <a:ext cx="209454" cy="200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71C7284-920B-8758-92EE-16BFFBCBE790}"/>
              </a:ext>
            </a:extLst>
          </p:cNvPr>
          <p:cNvSpPr/>
          <p:nvPr/>
        </p:nvSpPr>
        <p:spPr bwMode="white">
          <a:xfrm>
            <a:off x="2711603" y="2011748"/>
            <a:ext cx="190413" cy="200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A69D09C-7336-A9CB-FFCA-3069555A5F67}"/>
              </a:ext>
            </a:extLst>
          </p:cNvPr>
          <p:cNvSpPr/>
          <p:nvPr/>
        </p:nvSpPr>
        <p:spPr bwMode="white">
          <a:xfrm>
            <a:off x="3111471" y="2011748"/>
            <a:ext cx="199933" cy="200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A70B881-75CF-B735-2105-8C4A89541708}"/>
              </a:ext>
            </a:extLst>
          </p:cNvPr>
          <p:cNvSpPr/>
          <p:nvPr/>
        </p:nvSpPr>
        <p:spPr bwMode="white">
          <a:xfrm>
            <a:off x="1930909" y="2498680"/>
            <a:ext cx="656925" cy="200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719E766-09DD-91D4-417B-7C2647BE5211}"/>
              </a:ext>
            </a:extLst>
          </p:cNvPr>
          <p:cNvSpPr/>
          <p:nvPr/>
        </p:nvSpPr>
        <p:spPr bwMode="white">
          <a:xfrm>
            <a:off x="1083570" y="2985611"/>
            <a:ext cx="199933" cy="200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34BFD66-EF61-638E-CA16-53AEF270C5D6}"/>
              </a:ext>
            </a:extLst>
          </p:cNvPr>
          <p:cNvSpPr/>
          <p:nvPr/>
        </p:nvSpPr>
        <p:spPr bwMode="white">
          <a:xfrm>
            <a:off x="1521520" y="2985611"/>
            <a:ext cx="133289" cy="200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64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2ED0A60-1AA2-B5EB-A0A7-0F932FF24F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52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5E3F06E-DD7D-2E37-8FBD-6F675B3C9038}"/>
              </a:ext>
            </a:extLst>
          </p:cNvPr>
          <p:cNvSpPr/>
          <p:nvPr/>
        </p:nvSpPr>
        <p:spPr bwMode="white">
          <a:xfrm>
            <a:off x="7575176" y="1434353"/>
            <a:ext cx="3219468" cy="1694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04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7</cp:revision>
  <dcterms:created xsi:type="dcterms:W3CDTF">2023-07-20T00:26:43Z</dcterms:created>
  <dcterms:modified xsi:type="dcterms:W3CDTF">2023-07-26T01:15:38Z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