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7811AC-9D40-7AB4-1ED2-993F5FEF28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17" b="30845"/>
          <a:stretch/>
        </p:blipFill>
        <p:spPr>
          <a:xfrm>
            <a:off x="3060394" y="3837635"/>
            <a:ext cx="6345600" cy="595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FDF89D29-8491-4D45-A9D1-3B5A588576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3935" b="63387"/>
          <a:stretch/>
        </p:blipFill>
        <p:spPr>
          <a:xfrm>
            <a:off x="4594617" y="2419621"/>
            <a:ext cx="3002765" cy="686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9A6146-34C8-799F-F950-46CED0253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44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F67F841-2087-B1E4-979C-80160DC66C5C}"/>
              </a:ext>
            </a:extLst>
          </p:cNvPr>
          <p:cNvSpPr/>
          <p:nvPr/>
        </p:nvSpPr>
        <p:spPr bwMode="white">
          <a:xfrm>
            <a:off x="1567594" y="3833000"/>
            <a:ext cx="2950617" cy="891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A3083AB-7C83-4464-BCCE-8222BCA6CCB4}"/>
              </a:ext>
            </a:extLst>
          </p:cNvPr>
          <p:cNvSpPr/>
          <p:nvPr/>
        </p:nvSpPr>
        <p:spPr bwMode="white">
          <a:xfrm>
            <a:off x="7260183" y="3913683"/>
            <a:ext cx="2950617" cy="891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79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121863B-DB86-3117-CC49-C8506C1701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5"/>
          <a:stretch/>
        </p:blipFill>
        <p:spPr>
          <a:xfrm>
            <a:off x="360000" y="360001"/>
            <a:ext cx="11520000" cy="3069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27AD0C6-A4A8-82C3-B549-A1C1D6E22C7A}"/>
              </a:ext>
            </a:extLst>
          </p:cNvPr>
          <p:cNvSpPr/>
          <p:nvPr/>
        </p:nvSpPr>
        <p:spPr bwMode="white">
          <a:xfrm>
            <a:off x="2177611" y="1713588"/>
            <a:ext cx="4250083" cy="1441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85A223CC-A4D5-4F0A-BD4F-D1CE69D08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29000"/>
            <a:ext cx="11520000" cy="2485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7208ACD-7AF8-4DA4-97E7-C7C612B0463F}"/>
              </a:ext>
            </a:extLst>
          </p:cNvPr>
          <p:cNvSpPr/>
          <p:nvPr/>
        </p:nvSpPr>
        <p:spPr bwMode="white">
          <a:xfrm>
            <a:off x="2249328" y="4184265"/>
            <a:ext cx="3667378" cy="1134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433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BA7CF63-7FB4-3A85-C305-ABBC3E3322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16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91AF1EE-0C63-AEF3-00FD-0C608271468E}"/>
              </a:ext>
            </a:extLst>
          </p:cNvPr>
          <p:cNvSpPr/>
          <p:nvPr/>
        </p:nvSpPr>
        <p:spPr bwMode="white">
          <a:xfrm>
            <a:off x="2111175" y="2727492"/>
            <a:ext cx="4271695" cy="2049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49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2023-07-26T01:05:15Z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