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45DA19-95AC-1563-D873-7144B1B6C0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1" b="27174"/>
          <a:stretch/>
        </p:blipFill>
        <p:spPr>
          <a:xfrm>
            <a:off x="3859849" y="3752175"/>
            <a:ext cx="4681557" cy="677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B125C05-8F37-4F64-83F4-7101D2541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FDA39F-50E1-2B78-F8C9-C8D7DFE8D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8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08CE08-AA8B-1AE5-72BB-959BC7B1C0D3}"/>
              </a:ext>
            </a:extLst>
          </p:cNvPr>
          <p:cNvSpPr/>
          <p:nvPr/>
        </p:nvSpPr>
        <p:spPr bwMode="white">
          <a:xfrm>
            <a:off x="751949" y="1787650"/>
            <a:ext cx="1507157" cy="207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67D96204-45E7-4C3C-9E57-8674227E36B8}"/>
              </a:ext>
            </a:extLst>
          </p:cNvPr>
          <p:cNvSpPr/>
          <p:nvPr/>
        </p:nvSpPr>
        <p:spPr bwMode="white">
          <a:xfrm>
            <a:off x="3288960" y="1689038"/>
            <a:ext cx="1507157" cy="207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86A35CF2-03D0-4DB1-9EF2-B5FE5A9EB64D}"/>
              </a:ext>
            </a:extLst>
          </p:cNvPr>
          <p:cNvSpPr/>
          <p:nvPr/>
        </p:nvSpPr>
        <p:spPr bwMode="white">
          <a:xfrm>
            <a:off x="5960442" y="1689038"/>
            <a:ext cx="1507157" cy="207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5C1E1355-7CCC-467B-8BD9-CD619CE578C1}"/>
              </a:ext>
            </a:extLst>
          </p:cNvPr>
          <p:cNvSpPr/>
          <p:nvPr/>
        </p:nvSpPr>
        <p:spPr bwMode="white">
          <a:xfrm>
            <a:off x="8542277" y="1689038"/>
            <a:ext cx="1507157" cy="207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img_16777215">
            <a:extLst>
              <a:ext uri="{FF2B5EF4-FFF2-40B4-BE49-F238E27FC236}">
                <a16:creationId xmlns:a16="http://schemas.microsoft.com/office/drawing/2014/main" id="{83E97A83-03C4-435D-825D-16B49E19C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71440"/>
            <a:ext cx="11520000" cy="239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CF8D27B1-1F5F-4919-8758-D0BF6FCC7ADF}"/>
              </a:ext>
            </a:extLst>
          </p:cNvPr>
          <p:cNvSpPr/>
          <p:nvPr/>
        </p:nvSpPr>
        <p:spPr bwMode="white">
          <a:xfrm>
            <a:off x="1594906" y="4944724"/>
            <a:ext cx="296648" cy="289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13A9DEA8-639D-43C7-BD31-0B656B004E87}"/>
              </a:ext>
            </a:extLst>
          </p:cNvPr>
          <p:cNvSpPr/>
          <p:nvPr/>
        </p:nvSpPr>
        <p:spPr bwMode="white">
          <a:xfrm>
            <a:off x="6234247" y="5364573"/>
            <a:ext cx="590280" cy="23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A8A7BCD5-8829-4CE4-9F61-4998F724C2E1}"/>
              </a:ext>
            </a:extLst>
          </p:cNvPr>
          <p:cNvSpPr/>
          <p:nvPr/>
        </p:nvSpPr>
        <p:spPr bwMode="white">
          <a:xfrm>
            <a:off x="10299570" y="5355031"/>
            <a:ext cx="590280" cy="25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3C36361D-A487-4028-ABBF-ABA0482436A9}"/>
              </a:ext>
            </a:extLst>
          </p:cNvPr>
          <p:cNvSpPr/>
          <p:nvPr/>
        </p:nvSpPr>
        <p:spPr bwMode="white">
          <a:xfrm>
            <a:off x="8947636" y="5822589"/>
            <a:ext cx="580760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11033CEB-477F-4ACA-9DF8-6B1BC1B44BA9}"/>
              </a:ext>
            </a:extLst>
          </p:cNvPr>
          <p:cNvSpPr/>
          <p:nvPr/>
        </p:nvSpPr>
        <p:spPr bwMode="white">
          <a:xfrm>
            <a:off x="3970553" y="4915493"/>
            <a:ext cx="296648" cy="289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>
            <a:extLst>
              <a:ext uri="{FF2B5EF4-FFF2-40B4-BE49-F238E27FC236}">
                <a16:creationId xmlns:a16="http://schemas.microsoft.com/office/drawing/2014/main" id="{03E8CB2C-BE15-42F5-AFF7-BD00C6D4161C}"/>
              </a:ext>
            </a:extLst>
          </p:cNvPr>
          <p:cNvSpPr/>
          <p:nvPr/>
        </p:nvSpPr>
        <p:spPr bwMode="white">
          <a:xfrm>
            <a:off x="1594906" y="5677925"/>
            <a:ext cx="296648" cy="289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>
            <a:extLst>
              <a:ext uri="{FF2B5EF4-FFF2-40B4-BE49-F238E27FC236}">
                <a16:creationId xmlns:a16="http://schemas.microsoft.com/office/drawing/2014/main" id="{42808539-4A31-4F72-A51D-1AA4F366B7E8}"/>
              </a:ext>
            </a:extLst>
          </p:cNvPr>
          <p:cNvSpPr/>
          <p:nvPr/>
        </p:nvSpPr>
        <p:spPr bwMode="white">
          <a:xfrm>
            <a:off x="3907800" y="5677925"/>
            <a:ext cx="296648" cy="289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6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EF3C23-28EC-0108-2AF0-1378D0614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2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D90DD9-667F-2EF3-D4BE-BAEE14BAAE36}"/>
              </a:ext>
            </a:extLst>
          </p:cNvPr>
          <p:cNvSpPr/>
          <p:nvPr/>
        </p:nvSpPr>
        <p:spPr bwMode="white">
          <a:xfrm>
            <a:off x="1137775" y="1902275"/>
            <a:ext cx="5782977" cy="1688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7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32F6B0-799A-C33A-0F09-9C9D6B932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9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0BD5A1-1C45-4A64-1D5B-8778CB6961F9}"/>
              </a:ext>
            </a:extLst>
          </p:cNvPr>
          <p:cNvSpPr/>
          <p:nvPr/>
        </p:nvSpPr>
        <p:spPr bwMode="white">
          <a:xfrm>
            <a:off x="1576976" y="1871782"/>
            <a:ext cx="5361707" cy="195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8F357F-FD50-E62C-F3DE-4F8CBA16A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3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57747307-A932-4AE7-B5C8-89ECEAD16EE5}"/>
              </a:ext>
            </a:extLst>
          </p:cNvPr>
          <p:cNvSpPr/>
          <p:nvPr/>
        </p:nvSpPr>
        <p:spPr bwMode="white">
          <a:xfrm>
            <a:off x="1729376" y="1683523"/>
            <a:ext cx="386295" cy="6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83CADC9E-CE72-4B72-8C9F-B2DB76E60898}"/>
              </a:ext>
            </a:extLst>
          </p:cNvPr>
          <p:cNvSpPr/>
          <p:nvPr/>
        </p:nvSpPr>
        <p:spPr bwMode="white">
          <a:xfrm>
            <a:off x="1729376" y="2439410"/>
            <a:ext cx="386295" cy="6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80753FFF-F154-4DBB-AEC9-D1EF24223BF1}"/>
              </a:ext>
            </a:extLst>
          </p:cNvPr>
          <p:cNvSpPr/>
          <p:nvPr/>
        </p:nvSpPr>
        <p:spPr bwMode="white">
          <a:xfrm>
            <a:off x="4571188" y="1602841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AF26084C-03E7-49E8-A4B9-3423C44998D2}"/>
              </a:ext>
            </a:extLst>
          </p:cNvPr>
          <p:cNvSpPr/>
          <p:nvPr/>
        </p:nvSpPr>
        <p:spPr bwMode="white">
          <a:xfrm>
            <a:off x="4571188" y="2399068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B2595DF7-BF2F-4285-95B3-8C4B5D6C83CA}"/>
              </a:ext>
            </a:extLst>
          </p:cNvPr>
          <p:cNvSpPr/>
          <p:nvPr/>
        </p:nvSpPr>
        <p:spPr bwMode="white">
          <a:xfrm>
            <a:off x="7332317" y="1529492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B31C7E9C-AAFA-4F69-808D-B81D0AC98530}"/>
              </a:ext>
            </a:extLst>
          </p:cNvPr>
          <p:cNvSpPr/>
          <p:nvPr/>
        </p:nvSpPr>
        <p:spPr bwMode="white">
          <a:xfrm>
            <a:off x="7341281" y="2339874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DA20D073-AF46-4C41-B580-9EAA36678C62}"/>
              </a:ext>
            </a:extLst>
          </p:cNvPr>
          <p:cNvSpPr/>
          <p:nvPr/>
        </p:nvSpPr>
        <p:spPr bwMode="white">
          <a:xfrm>
            <a:off x="10093446" y="1602840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92D98772-BC27-43B6-8018-F7989C1E29FE}"/>
              </a:ext>
            </a:extLst>
          </p:cNvPr>
          <p:cNvSpPr/>
          <p:nvPr/>
        </p:nvSpPr>
        <p:spPr bwMode="white">
          <a:xfrm>
            <a:off x="10130116" y="2362285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BCBF8774-BB20-4394-AE94-5145C4EA828F}"/>
              </a:ext>
            </a:extLst>
          </p:cNvPr>
          <p:cNvSpPr/>
          <p:nvPr/>
        </p:nvSpPr>
        <p:spPr bwMode="white">
          <a:xfrm>
            <a:off x="1464511" y="3195297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31BBBE21-4BC4-42B8-AA60-40BB59ABB776}"/>
              </a:ext>
            </a:extLst>
          </p:cNvPr>
          <p:cNvSpPr/>
          <p:nvPr/>
        </p:nvSpPr>
        <p:spPr bwMode="white">
          <a:xfrm>
            <a:off x="3040075" y="3102398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E4A9EA50-9274-4519-B87E-AB4D4784CD3E}"/>
              </a:ext>
            </a:extLst>
          </p:cNvPr>
          <p:cNvSpPr/>
          <p:nvPr/>
        </p:nvSpPr>
        <p:spPr bwMode="white">
          <a:xfrm>
            <a:off x="7103311" y="3155037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7FD9FC11-6719-41CA-964F-5D2D746E14CA}"/>
              </a:ext>
            </a:extLst>
          </p:cNvPr>
          <p:cNvSpPr/>
          <p:nvPr/>
        </p:nvSpPr>
        <p:spPr bwMode="white">
          <a:xfrm>
            <a:off x="8693913" y="3155037"/>
            <a:ext cx="458012" cy="7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2023-07-26T01:08:10Z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