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DF204E68-17E6-4DC7-96D4-FFCB73B95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2" t="49671" r="28419" b="16847"/>
          <a:stretch/>
        </p:blipFill>
        <p:spPr>
          <a:xfrm>
            <a:off x="3482787" y="3752175"/>
            <a:ext cx="5226424" cy="62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C2ACF3-255F-4EAD-B8E1-787FF3A26B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51A13A-B1BA-5EAE-08E5-1B13C04C8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B1BA2490-38BE-4531-388F-63B5950A73EC}"/>
              </a:ext>
            </a:extLst>
          </p:cNvPr>
          <p:cNvSpPr/>
          <p:nvPr/>
        </p:nvSpPr>
        <p:spPr bwMode="white">
          <a:xfrm>
            <a:off x="6096000" y="1681300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EF6EEB23-0822-4D66-9BA2-AF1313DE05B7}"/>
              </a:ext>
            </a:extLst>
          </p:cNvPr>
          <p:cNvSpPr/>
          <p:nvPr/>
        </p:nvSpPr>
        <p:spPr bwMode="white">
          <a:xfrm>
            <a:off x="7117976" y="1681300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46A31113-A262-4A13-A2D3-F9BBBCEE7F56}"/>
              </a:ext>
            </a:extLst>
          </p:cNvPr>
          <p:cNvSpPr/>
          <p:nvPr/>
        </p:nvSpPr>
        <p:spPr bwMode="white">
          <a:xfrm>
            <a:off x="8310400" y="1681300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0FDFC49B-C9CA-4676-9A4B-B512D7BEE0F1}"/>
              </a:ext>
            </a:extLst>
          </p:cNvPr>
          <p:cNvSpPr/>
          <p:nvPr/>
        </p:nvSpPr>
        <p:spPr bwMode="white">
          <a:xfrm>
            <a:off x="9445435" y="1681300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C914FD6F-6A7E-4F41-9F09-5F749D6A8E4F}"/>
              </a:ext>
            </a:extLst>
          </p:cNvPr>
          <p:cNvSpPr/>
          <p:nvPr/>
        </p:nvSpPr>
        <p:spPr bwMode="white">
          <a:xfrm>
            <a:off x="10496105" y="1681300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B50B340D-2943-4D63-A112-78257231B053}"/>
              </a:ext>
            </a:extLst>
          </p:cNvPr>
          <p:cNvSpPr/>
          <p:nvPr/>
        </p:nvSpPr>
        <p:spPr bwMode="white">
          <a:xfrm>
            <a:off x="6095999" y="2478094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A867D584-63D3-4A05-B379-CFEBA1504161}"/>
              </a:ext>
            </a:extLst>
          </p:cNvPr>
          <p:cNvSpPr/>
          <p:nvPr/>
        </p:nvSpPr>
        <p:spPr bwMode="white">
          <a:xfrm>
            <a:off x="7198658" y="2478094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43EBAB13-71AC-4674-8CF7-112B773795CB}"/>
              </a:ext>
            </a:extLst>
          </p:cNvPr>
          <p:cNvSpPr/>
          <p:nvPr/>
        </p:nvSpPr>
        <p:spPr bwMode="white">
          <a:xfrm>
            <a:off x="8266987" y="2478094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9E919259-77F5-4E25-B839-8EE0547F237C}"/>
              </a:ext>
            </a:extLst>
          </p:cNvPr>
          <p:cNvSpPr/>
          <p:nvPr/>
        </p:nvSpPr>
        <p:spPr bwMode="white">
          <a:xfrm>
            <a:off x="2170987" y="3284918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2AEC551F-3BCA-4C6E-A577-4AB0C4003229}"/>
              </a:ext>
            </a:extLst>
          </p:cNvPr>
          <p:cNvSpPr/>
          <p:nvPr/>
        </p:nvSpPr>
        <p:spPr bwMode="white">
          <a:xfrm>
            <a:off x="4519740" y="3163476"/>
            <a:ext cx="33322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7FA18022-B8B2-4A0E-8941-1D2DB8ACCE3F}"/>
              </a:ext>
            </a:extLst>
          </p:cNvPr>
          <p:cNvSpPr/>
          <p:nvPr/>
        </p:nvSpPr>
        <p:spPr bwMode="white">
          <a:xfrm>
            <a:off x="7231894" y="3163476"/>
            <a:ext cx="59997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D5F0BB65-586D-4D97-93A2-45147C03A26B}"/>
              </a:ext>
            </a:extLst>
          </p:cNvPr>
          <p:cNvSpPr/>
          <p:nvPr/>
        </p:nvSpPr>
        <p:spPr bwMode="white">
          <a:xfrm>
            <a:off x="10021013" y="3345291"/>
            <a:ext cx="599973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D39610D5-45E7-4272-90F4-5C40BB57B617}"/>
              </a:ext>
            </a:extLst>
          </p:cNvPr>
          <p:cNvSpPr/>
          <p:nvPr/>
        </p:nvSpPr>
        <p:spPr bwMode="white">
          <a:xfrm>
            <a:off x="5063530" y="3918447"/>
            <a:ext cx="871105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4117EEF6-42D5-49AF-B9F1-54A8552D5B1D}"/>
              </a:ext>
            </a:extLst>
          </p:cNvPr>
          <p:cNvSpPr/>
          <p:nvPr/>
        </p:nvSpPr>
        <p:spPr bwMode="white">
          <a:xfrm>
            <a:off x="7831434" y="3970300"/>
            <a:ext cx="662521" cy="68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E64142-3307-1496-722D-37F798EE3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21799"/>
            <a:ext cx="11520000" cy="2673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420ED69-2C9C-C153-7A23-E648949E65D2}"/>
              </a:ext>
            </a:extLst>
          </p:cNvPr>
          <p:cNvSpPr/>
          <p:nvPr/>
        </p:nvSpPr>
        <p:spPr bwMode="white">
          <a:xfrm>
            <a:off x="691972" y="2000635"/>
            <a:ext cx="805134" cy="76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32A1978-14B8-4CDA-9700-71DD0574419A}"/>
              </a:ext>
            </a:extLst>
          </p:cNvPr>
          <p:cNvSpPr/>
          <p:nvPr/>
        </p:nvSpPr>
        <p:spPr bwMode="white">
          <a:xfrm>
            <a:off x="3506890" y="995082"/>
            <a:ext cx="1414734" cy="20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B81F6D9-D3C5-47B6-98AB-0D105BF493CE}"/>
              </a:ext>
            </a:extLst>
          </p:cNvPr>
          <p:cNvSpPr/>
          <p:nvPr/>
        </p:nvSpPr>
        <p:spPr bwMode="white">
          <a:xfrm>
            <a:off x="6096000" y="995082"/>
            <a:ext cx="1414734" cy="20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80FB2529-CF96-4E6B-9147-3E5B8E2A4F30}"/>
              </a:ext>
            </a:extLst>
          </p:cNvPr>
          <p:cNvSpPr/>
          <p:nvPr/>
        </p:nvSpPr>
        <p:spPr bwMode="white">
          <a:xfrm>
            <a:off x="8685110" y="1040658"/>
            <a:ext cx="1414734" cy="2000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982B2F-105A-218C-F492-F9C293270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805349-B609-BC9E-191B-23819E9E0277}"/>
              </a:ext>
            </a:extLst>
          </p:cNvPr>
          <p:cNvSpPr/>
          <p:nvPr/>
        </p:nvSpPr>
        <p:spPr bwMode="white">
          <a:xfrm>
            <a:off x="1828801" y="1084729"/>
            <a:ext cx="3953434" cy="169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AF904C9-AF24-459B-8A83-A24DCFD32FE4}"/>
              </a:ext>
            </a:extLst>
          </p:cNvPr>
          <p:cNvSpPr/>
          <p:nvPr/>
        </p:nvSpPr>
        <p:spPr bwMode="white">
          <a:xfrm>
            <a:off x="2277036" y="3792070"/>
            <a:ext cx="4536139" cy="169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18CE14-06E7-A8D1-7C24-FC61960B3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9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F0F89B-CE72-A545-01BA-3662F6A5ABB9}"/>
              </a:ext>
            </a:extLst>
          </p:cNvPr>
          <p:cNvSpPr/>
          <p:nvPr/>
        </p:nvSpPr>
        <p:spPr bwMode="white">
          <a:xfrm>
            <a:off x="2207494" y="1848230"/>
            <a:ext cx="4327776" cy="1450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8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