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4" r:id="rId17"/>
    <p:sldId id="262" r:id="rId18"/>
    <p:sldId id="261" r:id="rId19"/>
    <p:sldId id="260" r:id="rId20"/>
    <p:sldId id="25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CFE6D4-562B-D5A5-2D00-E69F410A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5" y="705831"/>
            <a:ext cx="11520000" cy="315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A41CD0-9031-B6F4-84F3-B1F292BBBA06}"/>
              </a:ext>
            </a:extLst>
          </p:cNvPr>
          <p:cNvSpPr/>
          <p:nvPr/>
        </p:nvSpPr>
        <p:spPr bwMode="white">
          <a:xfrm>
            <a:off x="2548504" y="1307298"/>
            <a:ext cx="1161520" cy="21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841A5F-C5B4-634F-168D-590FF309B508}"/>
              </a:ext>
            </a:extLst>
          </p:cNvPr>
          <p:cNvSpPr/>
          <p:nvPr/>
        </p:nvSpPr>
        <p:spPr bwMode="white">
          <a:xfrm>
            <a:off x="5899776" y="1307298"/>
            <a:ext cx="1161520" cy="21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0C0AAA-EC36-BE09-C331-947CEF8EFE26}"/>
              </a:ext>
            </a:extLst>
          </p:cNvPr>
          <p:cNvSpPr/>
          <p:nvPr/>
        </p:nvSpPr>
        <p:spPr bwMode="white">
          <a:xfrm>
            <a:off x="9546189" y="1307298"/>
            <a:ext cx="733090" cy="21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C70988F-88DC-0489-2207-312F61F14926}"/>
              </a:ext>
            </a:extLst>
          </p:cNvPr>
          <p:cNvSpPr/>
          <p:nvPr/>
        </p:nvSpPr>
        <p:spPr bwMode="white">
          <a:xfrm>
            <a:off x="1493427" y="1700020"/>
            <a:ext cx="1882819" cy="215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1932853D-1FA8-9F97-90F5-7FE4E88B50BF}"/>
              </a:ext>
            </a:extLst>
          </p:cNvPr>
          <p:cNvSpPr/>
          <p:nvPr/>
        </p:nvSpPr>
        <p:spPr bwMode="white">
          <a:xfrm>
            <a:off x="4738256" y="1700019"/>
            <a:ext cx="1957512" cy="207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8604916D-BFA2-2C3F-28E9-C3E52240C15D}"/>
              </a:ext>
            </a:extLst>
          </p:cNvPr>
          <p:cNvSpPr/>
          <p:nvPr/>
        </p:nvSpPr>
        <p:spPr bwMode="white">
          <a:xfrm>
            <a:off x="8057777" y="1781477"/>
            <a:ext cx="3015311" cy="2489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9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F11D5D-BD09-1890-E078-1055FE6048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91" y="778854"/>
            <a:ext cx="11520000" cy="500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FE9C57B-A688-76B1-BCD5-1ED8D661E120}"/>
              </a:ext>
            </a:extLst>
          </p:cNvPr>
          <p:cNvSpPr/>
          <p:nvPr/>
        </p:nvSpPr>
        <p:spPr bwMode="white">
          <a:xfrm>
            <a:off x="10001751" y="797901"/>
            <a:ext cx="257057" cy="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ADB963-C3D4-8D2B-7FAF-6486BC4F986B}"/>
              </a:ext>
            </a:extLst>
          </p:cNvPr>
          <p:cNvSpPr/>
          <p:nvPr/>
        </p:nvSpPr>
        <p:spPr bwMode="white">
          <a:xfrm>
            <a:off x="2651800" y="912185"/>
            <a:ext cx="923504" cy="21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4F08C9-0507-D837-F04A-C3E62A134CA8}"/>
              </a:ext>
            </a:extLst>
          </p:cNvPr>
          <p:cNvSpPr/>
          <p:nvPr/>
        </p:nvSpPr>
        <p:spPr bwMode="white">
          <a:xfrm>
            <a:off x="6155404" y="912185"/>
            <a:ext cx="780694" cy="21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72EE3C-65D0-626C-FD00-9EEA4CAE37AE}"/>
              </a:ext>
            </a:extLst>
          </p:cNvPr>
          <p:cNvSpPr/>
          <p:nvPr/>
        </p:nvSpPr>
        <p:spPr bwMode="white">
          <a:xfrm>
            <a:off x="9268660" y="912185"/>
            <a:ext cx="1028231" cy="21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4DAB240-AFE8-E305-D5F4-E5DA2489BD1F}"/>
              </a:ext>
            </a:extLst>
          </p:cNvPr>
          <p:cNvSpPr/>
          <p:nvPr/>
        </p:nvSpPr>
        <p:spPr bwMode="white">
          <a:xfrm>
            <a:off x="1490280" y="1639893"/>
            <a:ext cx="2085024" cy="2884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EFA3C7CA-2C2C-51D2-1501-FD9B2CA33204}"/>
              </a:ext>
            </a:extLst>
          </p:cNvPr>
          <p:cNvSpPr/>
          <p:nvPr/>
        </p:nvSpPr>
        <p:spPr bwMode="white">
          <a:xfrm>
            <a:off x="4645452" y="1639893"/>
            <a:ext cx="2085024" cy="2884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B7F302A8-FEB3-9767-2784-CC65BAE4F22E}"/>
              </a:ext>
            </a:extLst>
          </p:cNvPr>
          <p:cNvSpPr/>
          <p:nvPr/>
        </p:nvSpPr>
        <p:spPr bwMode="white">
          <a:xfrm>
            <a:off x="8045255" y="1732866"/>
            <a:ext cx="2738766" cy="4013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4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5781C9-E7A3-17EE-5058-2F0604BD64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2" y="746862"/>
            <a:ext cx="11520000" cy="351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1BE6CC-F659-E1C9-F322-F155D4441CAF}"/>
              </a:ext>
            </a:extLst>
          </p:cNvPr>
          <p:cNvSpPr/>
          <p:nvPr/>
        </p:nvSpPr>
        <p:spPr bwMode="white">
          <a:xfrm>
            <a:off x="1263959" y="2102315"/>
            <a:ext cx="2456330" cy="157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57DA3F-0E9C-4B7E-7389-6145C0E2FA57}"/>
              </a:ext>
            </a:extLst>
          </p:cNvPr>
          <p:cNvSpPr/>
          <p:nvPr/>
        </p:nvSpPr>
        <p:spPr bwMode="white">
          <a:xfrm>
            <a:off x="5338802" y="2102316"/>
            <a:ext cx="2672522" cy="2216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631A60-A052-4FDE-B8CB-56B3EF92AAD5}"/>
              </a:ext>
            </a:extLst>
          </p:cNvPr>
          <p:cNvSpPr/>
          <p:nvPr/>
        </p:nvSpPr>
        <p:spPr bwMode="white">
          <a:xfrm>
            <a:off x="8404455" y="2102316"/>
            <a:ext cx="2903801" cy="1921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9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ACEF0C-560D-5E2A-EAC6-EA27F6D8F7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8" y="649068"/>
            <a:ext cx="11520000" cy="431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A4C494-4445-5C54-E4AA-5F4CEFC1C608}"/>
              </a:ext>
            </a:extLst>
          </p:cNvPr>
          <p:cNvSpPr/>
          <p:nvPr/>
        </p:nvSpPr>
        <p:spPr bwMode="white">
          <a:xfrm>
            <a:off x="5677147" y="1431201"/>
            <a:ext cx="2903801" cy="256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EF3E9C-997B-41B9-64A3-602C25F10CE4}"/>
              </a:ext>
            </a:extLst>
          </p:cNvPr>
          <p:cNvSpPr/>
          <p:nvPr/>
        </p:nvSpPr>
        <p:spPr bwMode="white">
          <a:xfrm>
            <a:off x="7428949" y="3434226"/>
            <a:ext cx="285619" cy="20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7DB654-E0C8-8C11-53C0-A34FDC179E0A}"/>
              </a:ext>
            </a:extLst>
          </p:cNvPr>
          <p:cNvSpPr/>
          <p:nvPr/>
        </p:nvSpPr>
        <p:spPr bwMode="white">
          <a:xfrm>
            <a:off x="6286470" y="3987442"/>
            <a:ext cx="247537" cy="20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3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AB5D2F-776F-754A-87FF-564729AC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1" y="932237"/>
            <a:ext cx="11520000" cy="292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058C1B-C030-0AF2-6E18-B89F47A55FCA}"/>
              </a:ext>
            </a:extLst>
          </p:cNvPr>
          <p:cNvSpPr/>
          <p:nvPr/>
        </p:nvSpPr>
        <p:spPr bwMode="white">
          <a:xfrm>
            <a:off x="1939676" y="3474943"/>
            <a:ext cx="209454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C7F6D3-3046-78FE-3429-0F9B751939C0}"/>
              </a:ext>
            </a:extLst>
          </p:cNvPr>
          <p:cNvSpPr/>
          <p:nvPr/>
        </p:nvSpPr>
        <p:spPr bwMode="white">
          <a:xfrm>
            <a:off x="2520436" y="3474943"/>
            <a:ext cx="199933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E9A04F-9066-21A5-C262-2B19FCFD09E7}"/>
              </a:ext>
            </a:extLst>
          </p:cNvPr>
          <p:cNvSpPr/>
          <p:nvPr/>
        </p:nvSpPr>
        <p:spPr bwMode="white">
          <a:xfrm>
            <a:off x="4329362" y="3474943"/>
            <a:ext cx="209454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8A4D79-F51A-C17A-EACE-FFF0E4178BE0}"/>
              </a:ext>
            </a:extLst>
          </p:cNvPr>
          <p:cNvSpPr/>
          <p:nvPr/>
        </p:nvSpPr>
        <p:spPr bwMode="white">
          <a:xfrm>
            <a:off x="4862519" y="3474943"/>
            <a:ext cx="323702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299B96-314E-C50A-0B31-5A4D636BA60A}"/>
              </a:ext>
            </a:extLst>
          </p:cNvPr>
          <p:cNvSpPr/>
          <p:nvPr/>
        </p:nvSpPr>
        <p:spPr bwMode="white">
          <a:xfrm>
            <a:off x="6652403" y="3474943"/>
            <a:ext cx="333223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CBDC17-2E19-863B-BC54-909FE12CADD6}"/>
              </a:ext>
            </a:extLst>
          </p:cNvPr>
          <p:cNvSpPr/>
          <p:nvPr/>
        </p:nvSpPr>
        <p:spPr bwMode="white">
          <a:xfrm>
            <a:off x="7280767" y="3474943"/>
            <a:ext cx="199933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BF8234-BB63-BBFC-8121-811F56C9F887}"/>
              </a:ext>
            </a:extLst>
          </p:cNvPr>
          <p:cNvSpPr/>
          <p:nvPr/>
        </p:nvSpPr>
        <p:spPr bwMode="white">
          <a:xfrm>
            <a:off x="9118254" y="3474943"/>
            <a:ext cx="199932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9741A4-9494-27A6-E7AC-00A33F5DFF92}"/>
              </a:ext>
            </a:extLst>
          </p:cNvPr>
          <p:cNvSpPr/>
          <p:nvPr/>
        </p:nvSpPr>
        <p:spPr bwMode="white">
          <a:xfrm>
            <a:off x="9699015" y="3474943"/>
            <a:ext cx="209454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027AB7-E3F6-DFD0-3CF6-B0BD052741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1" y="483092"/>
            <a:ext cx="11520000" cy="353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C120B8-FC19-DF40-3601-87D278272F98}"/>
              </a:ext>
            </a:extLst>
          </p:cNvPr>
          <p:cNvSpPr/>
          <p:nvPr/>
        </p:nvSpPr>
        <p:spPr bwMode="white">
          <a:xfrm>
            <a:off x="2631778" y="1835936"/>
            <a:ext cx="3674975" cy="27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8F40CD-5DEB-D28C-7E56-0D2609EE8F47}"/>
              </a:ext>
            </a:extLst>
          </p:cNvPr>
          <p:cNvSpPr/>
          <p:nvPr/>
        </p:nvSpPr>
        <p:spPr bwMode="white">
          <a:xfrm>
            <a:off x="2336637" y="2417088"/>
            <a:ext cx="4236694" cy="285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B692869-ACFF-F926-E48C-27DDC47B8A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1" y="3830031"/>
            <a:ext cx="11520000" cy="205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5C2318-1763-6E8A-26E6-FA0C1A0DFFE2}"/>
              </a:ext>
            </a:extLst>
          </p:cNvPr>
          <p:cNvSpPr/>
          <p:nvPr/>
        </p:nvSpPr>
        <p:spPr bwMode="white">
          <a:xfrm>
            <a:off x="2984041" y="4564542"/>
            <a:ext cx="2741950" cy="28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C37E8D-5D8A-4A93-2304-47CBE2C13D05}"/>
              </a:ext>
            </a:extLst>
          </p:cNvPr>
          <p:cNvSpPr/>
          <p:nvPr/>
        </p:nvSpPr>
        <p:spPr bwMode="white">
          <a:xfrm>
            <a:off x="2374719" y="5146428"/>
            <a:ext cx="5160198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3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8FC276-3CFD-143E-6DF8-6BF30AB6CD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4" y="453784"/>
            <a:ext cx="11520000" cy="292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85E0D4-BA5E-92F7-61EA-C6821258AFB1}"/>
              </a:ext>
            </a:extLst>
          </p:cNvPr>
          <p:cNvSpPr/>
          <p:nvPr/>
        </p:nvSpPr>
        <p:spPr bwMode="white">
          <a:xfrm>
            <a:off x="2066471" y="1596573"/>
            <a:ext cx="2684826" cy="790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50CD65-79DE-B07F-EA67-7C7AB2B36C5F}"/>
              </a:ext>
            </a:extLst>
          </p:cNvPr>
          <p:cNvSpPr/>
          <p:nvPr/>
        </p:nvSpPr>
        <p:spPr bwMode="white">
          <a:xfrm>
            <a:off x="5017876" y="1596573"/>
            <a:ext cx="2827637" cy="2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F9E57C-CAFD-6B45-2EC8-6173FA44005A}"/>
              </a:ext>
            </a:extLst>
          </p:cNvPr>
          <p:cNvSpPr/>
          <p:nvPr/>
        </p:nvSpPr>
        <p:spPr bwMode="white">
          <a:xfrm>
            <a:off x="2075991" y="2682223"/>
            <a:ext cx="3932033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683EB28-EC17-5B26-AE0A-D5B7F5261E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3186955"/>
            <a:ext cx="11520000" cy="348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4F9384-4144-1C29-B37D-B19109F42003}"/>
              </a:ext>
            </a:extLst>
          </p:cNvPr>
          <p:cNvSpPr/>
          <p:nvPr/>
        </p:nvSpPr>
        <p:spPr bwMode="white">
          <a:xfrm>
            <a:off x="2153648" y="4644445"/>
            <a:ext cx="4027239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F93EC5-0F06-87A5-515F-33A1F580EBB7}"/>
              </a:ext>
            </a:extLst>
          </p:cNvPr>
          <p:cNvSpPr/>
          <p:nvPr/>
        </p:nvSpPr>
        <p:spPr bwMode="white">
          <a:xfrm>
            <a:off x="2144127" y="5177905"/>
            <a:ext cx="3627371" cy="285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6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08E8DE-8A8B-1DC7-9590-3AF92D7D08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7" y="688246"/>
            <a:ext cx="11520000" cy="367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AA3FEA-09A5-A7A7-DC1A-A3FC753EFAB7}"/>
              </a:ext>
            </a:extLst>
          </p:cNvPr>
          <p:cNvSpPr/>
          <p:nvPr/>
        </p:nvSpPr>
        <p:spPr bwMode="white">
          <a:xfrm>
            <a:off x="2119224" y="1890705"/>
            <a:ext cx="3817785" cy="1355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F4FA10-5AE2-540B-7628-FA1537E88595}"/>
              </a:ext>
            </a:extLst>
          </p:cNvPr>
          <p:cNvSpPr/>
          <p:nvPr/>
        </p:nvSpPr>
        <p:spPr bwMode="white">
          <a:xfrm>
            <a:off x="2128744" y="3503528"/>
            <a:ext cx="5283966" cy="28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1E3C86-90C3-2991-D101-AF75ED18F3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8" y="553431"/>
            <a:ext cx="11520000" cy="332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6FD3C9-6627-F502-5AE6-FD36B695DBF8}"/>
              </a:ext>
            </a:extLst>
          </p:cNvPr>
          <p:cNvSpPr/>
          <p:nvPr/>
        </p:nvSpPr>
        <p:spPr bwMode="white">
          <a:xfrm>
            <a:off x="2093575" y="2385107"/>
            <a:ext cx="3627371" cy="82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3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5E06F1-2C51-E798-70C8-3BA37F3F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699969"/>
            <a:ext cx="11520000" cy="267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767AF3-84F8-9842-FB00-2B7F784F6D98}"/>
              </a:ext>
            </a:extLst>
          </p:cNvPr>
          <p:cNvSpPr/>
          <p:nvPr/>
        </p:nvSpPr>
        <p:spPr bwMode="white">
          <a:xfrm>
            <a:off x="2438452" y="2438659"/>
            <a:ext cx="5322049" cy="821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3057C5-38F3-A0A5-0374-A17EBA138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39" y="2508202"/>
            <a:ext cx="6274122" cy="18415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D3896D-4A1F-C96B-E750-884FD97C3E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29277"/>
            <a:ext cx="11520000" cy="391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BC3E56-B0B5-1D87-B4B4-E066DCAECF3C}"/>
              </a:ext>
            </a:extLst>
          </p:cNvPr>
          <p:cNvSpPr/>
          <p:nvPr/>
        </p:nvSpPr>
        <p:spPr bwMode="white">
          <a:xfrm>
            <a:off x="3963371" y="1377600"/>
            <a:ext cx="323702" cy="247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C311C6-F7AC-3FA6-119E-BD3605BC956E}"/>
              </a:ext>
            </a:extLst>
          </p:cNvPr>
          <p:cNvSpPr/>
          <p:nvPr/>
        </p:nvSpPr>
        <p:spPr bwMode="white">
          <a:xfrm>
            <a:off x="8342876" y="1396669"/>
            <a:ext cx="580760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E14BB6-E3D0-7702-F967-8F9588F0E6BB}"/>
              </a:ext>
            </a:extLst>
          </p:cNvPr>
          <p:cNvSpPr/>
          <p:nvPr/>
        </p:nvSpPr>
        <p:spPr bwMode="white">
          <a:xfrm>
            <a:off x="2716165" y="1873377"/>
            <a:ext cx="333223" cy="276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C8CAB1-36E0-95AE-FD62-E6BBD238CCD1}"/>
              </a:ext>
            </a:extLst>
          </p:cNvPr>
          <p:cNvSpPr/>
          <p:nvPr/>
        </p:nvSpPr>
        <p:spPr bwMode="white">
          <a:xfrm>
            <a:off x="2992264" y="2416825"/>
            <a:ext cx="647404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94C8A9-9A4B-462E-1CEB-809E42B7D9B0}"/>
              </a:ext>
            </a:extLst>
          </p:cNvPr>
          <p:cNvSpPr/>
          <p:nvPr/>
        </p:nvSpPr>
        <p:spPr bwMode="white">
          <a:xfrm>
            <a:off x="7809719" y="2416825"/>
            <a:ext cx="637884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F6FF29-D2C9-3FA8-6E1B-BF558B34231F}"/>
              </a:ext>
            </a:extLst>
          </p:cNvPr>
          <p:cNvSpPr/>
          <p:nvPr/>
        </p:nvSpPr>
        <p:spPr bwMode="white">
          <a:xfrm>
            <a:off x="7324165" y="2798192"/>
            <a:ext cx="266578" cy="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7557C0E-2881-D48D-3D06-FC954D6E190A}"/>
              </a:ext>
            </a:extLst>
          </p:cNvPr>
          <p:cNvSpPr/>
          <p:nvPr/>
        </p:nvSpPr>
        <p:spPr bwMode="white">
          <a:xfrm>
            <a:off x="3220760" y="2903068"/>
            <a:ext cx="637884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FF3BE7-A560-E4B5-6A66-9F3367626424}"/>
              </a:ext>
            </a:extLst>
          </p:cNvPr>
          <p:cNvSpPr/>
          <p:nvPr/>
        </p:nvSpPr>
        <p:spPr bwMode="white">
          <a:xfrm>
            <a:off x="6990942" y="2922136"/>
            <a:ext cx="637885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5CEAAAD-5CF0-63E5-E873-E64472E7B444}"/>
              </a:ext>
            </a:extLst>
          </p:cNvPr>
          <p:cNvSpPr/>
          <p:nvPr/>
        </p:nvSpPr>
        <p:spPr bwMode="white">
          <a:xfrm>
            <a:off x="10408859" y="2922136"/>
            <a:ext cx="790214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88AA007-CC11-0EB3-980F-18CEDCBB2B00}"/>
              </a:ext>
            </a:extLst>
          </p:cNvPr>
          <p:cNvSpPr/>
          <p:nvPr/>
        </p:nvSpPr>
        <p:spPr bwMode="white">
          <a:xfrm>
            <a:off x="1925360" y="4163299"/>
            <a:ext cx="290302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DF10806-8767-2D3F-189B-8B3DF3F74DCF}"/>
              </a:ext>
            </a:extLst>
          </p:cNvPr>
          <p:cNvSpPr/>
          <p:nvPr/>
        </p:nvSpPr>
        <p:spPr bwMode="white">
          <a:xfrm>
            <a:off x="5594683" y="4163299"/>
            <a:ext cx="290302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065E52F-8011-81D0-84C3-D571F21FD7AF}"/>
              </a:ext>
            </a:extLst>
          </p:cNvPr>
          <p:cNvSpPr/>
          <p:nvPr/>
        </p:nvSpPr>
        <p:spPr bwMode="white">
          <a:xfrm>
            <a:off x="9052990" y="4198466"/>
            <a:ext cx="290302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EA874F-2E24-D6F2-9A97-D28E7CD059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46508"/>
            <a:ext cx="11520000" cy="305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E0B821-2D54-3CC0-160B-0A3797725865}"/>
              </a:ext>
            </a:extLst>
          </p:cNvPr>
          <p:cNvSpPr/>
          <p:nvPr/>
        </p:nvSpPr>
        <p:spPr bwMode="white">
          <a:xfrm>
            <a:off x="9021619" y="1370758"/>
            <a:ext cx="580760" cy="2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9FC4A9-3B7C-D540-C36E-D02C72C354ED}"/>
              </a:ext>
            </a:extLst>
          </p:cNvPr>
          <p:cNvSpPr/>
          <p:nvPr/>
        </p:nvSpPr>
        <p:spPr bwMode="white">
          <a:xfrm>
            <a:off x="3128330" y="1494671"/>
            <a:ext cx="495074" cy="24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83C5AE-F976-7991-4DFD-B407C1A1F1B5}"/>
              </a:ext>
            </a:extLst>
          </p:cNvPr>
          <p:cNvSpPr/>
          <p:nvPr/>
        </p:nvSpPr>
        <p:spPr bwMode="white">
          <a:xfrm>
            <a:off x="9221553" y="1647180"/>
            <a:ext cx="142809" cy="95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81C967-626A-C2D7-876B-DEF9942FC446}"/>
              </a:ext>
            </a:extLst>
          </p:cNvPr>
          <p:cNvSpPr/>
          <p:nvPr/>
        </p:nvSpPr>
        <p:spPr bwMode="white">
          <a:xfrm>
            <a:off x="2100099" y="3029294"/>
            <a:ext cx="790214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73B039-A4C6-84FF-C5BA-10F2DB379A8B}"/>
              </a:ext>
            </a:extLst>
          </p:cNvPr>
          <p:cNvSpPr/>
          <p:nvPr/>
        </p:nvSpPr>
        <p:spPr bwMode="white">
          <a:xfrm>
            <a:off x="4289851" y="3029294"/>
            <a:ext cx="790214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9A857E-F275-CB35-456E-D744AD844D4C}"/>
              </a:ext>
            </a:extLst>
          </p:cNvPr>
          <p:cNvSpPr/>
          <p:nvPr/>
        </p:nvSpPr>
        <p:spPr bwMode="white">
          <a:xfrm>
            <a:off x="7574479" y="3534480"/>
            <a:ext cx="209454" cy="21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057932-2FAF-3CB0-6B79-A1113464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7" y="969600"/>
            <a:ext cx="11520000" cy="250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F4A2E4-0D37-4ECB-9F72-58FAD9610C0A}"/>
              </a:ext>
            </a:extLst>
          </p:cNvPr>
          <p:cNvSpPr/>
          <p:nvPr/>
        </p:nvSpPr>
        <p:spPr bwMode="white">
          <a:xfrm>
            <a:off x="7365108" y="1121978"/>
            <a:ext cx="790214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168F4A-B0A8-F2BE-8F8B-77A97A22FC2A}"/>
              </a:ext>
            </a:extLst>
          </p:cNvPr>
          <p:cNvSpPr/>
          <p:nvPr/>
        </p:nvSpPr>
        <p:spPr bwMode="white">
          <a:xfrm>
            <a:off x="1424215" y="1626733"/>
            <a:ext cx="209454" cy="21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5F66AF-446F-2578-3B0D-1919E2150964}"/>
              </a:ext>
            </a:extLst>
          </p:cNvPr>
          <p:cNvSpPr/>
          <p:nvPr/>
        </p:nvSpPr>
        <p:spPr bwMode="white">
          <a:xfrm>
            <a:off x="9707191" y="2017204"/>
            <a:ext cx="266578" cy="66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61D1B6-80B1-C986-7CF3-4CEFEDF2A8EF}"/>
              </a:ext>
            </a:extLst>
          </p:cNvPr>
          <p:cNvSpPr/>
          <p:nvPr/>
        </p:nvSpPr>
        <p:spPr bwMode="white">
          <a:xfrm>
            <a:off x="6974761" y="2017204"/>
            <a:ext cx="495073" cy="333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688495-B218-B06F-1A91-D07254D62663}"/>
              </a:ext>
            </a:extLst>
          </p:cNvPr>
          <p:cNvSpPr/>
          <p:nvPr/>
        </p:nvSpPr>
        <p:spPr bwMode="white">
          <a:xfrm>
            <a:off x="9373967" y="2131488"/>
            <a:ext cx="637884" cy="21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37AE36-5B9F-D74D-BBF0-15DF5BF047DC}"/>
              </a:ext>
            </a:extLst>
          </p:cNvPr>
          <p:cNvSpPr/>
          <p:nvPr/>
        </p:nvSpPr>
        <p:spPr bwMode="white">
          <a:xfrm>
            <a:off x="10792546" y="2645767"/>
            <a:ext cx="199933" cy="21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35D99B-26E7-1441-BE67-9E6EB3CBD655}"/>
              </a:ext>
            </a:extLst>
          </p:cNvPr>
          <p:cNvSpPr/>
          <p:nvPr/>
        </p:nvSpPr>
        <p:spPr bwMode="white">
          <a:xfrm>
            <a:off x="4575554" y="3131474"/>
            <a:ext cx="333223" cy="257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3570F17-8DBB-72B4-B97E-91F1A3A64FAF}"/>
              </a:ext>
            </a:extLst>
          </p:cNvPr>
          <p:cNvSpPr/>
          <p:nvPr/>
        </p:nvSpPr>
        <p:spPr bwMode="white">
          <a:xfrm>
            <a:off x="8507587" y="3131474"/>
            <a:ext cx="333223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EBAB7F-1B08-4D35-B186-5521EC0BF9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846508"/>
            <a:ext cx="11520000" cy="352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5C460A-A92E-609D-8E0D-4EF72FE8BAE6}"/>
              </a:ext>
            </a:extLst>
          </p:cNvPr>
          <p:cNvSpPr/>
          <p:nvPr/>
        </p:nvSpPr>
        <p:spPr bwMode="white">
          <a:xfrm>
            <a:off x="11227513" y="1552707"/>
            <a:ext cx="257057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632002-DF63-5D97-33D5-D74B6013CED9}"/>
              </a:ext>
            </a:extLst>
          </p:cNvPr>
          <p:cNvSpPr/>
          <p:nvPr/>
        </p:nvSpPr>
        <p:spPr bwMode="white">
          <a:xfrm>
            <a:off x="11227513" y="2058499"/>
            <a:ext cx="257057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009D55-0889-B15A-A9EC-CAC3244E782F}"/>
              </a:ext>
            </a:extLst>
          </p:cNvPr>
          <p:cNvSpPr/>
          <p:nvPr/>
        </p:nvSpPr>
        <p:spPr bwMode="white">
          <a:xfrm>
            <a:off x="11189431" y="2545204"/>
            <a:ext cx="295140" cy="26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2E9BBE-BEB5-1672-8967-7963EAA40000}"/>
              </a:ext>
            </a:extLst>
          </p:cNvPr>
          <p:cNvSpPr/>
          <p:nvPr/>
        </p:nvSpPr>
        <p:spPr bwMode="white">
          <a:xfrm>
            <a:off x="11227513" y="3079625"/>
            <a:ext cx="257057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1BF535-B70C-0EA1-128F-903DE4E9C54E}"/>
              </a:ext>
            </a:extLst>
          </p:cNvPr>
          <p:cNvSpPr/>
          <p:nvPr/>
        </p:nvSpPr>
        <p:spPr bwMode="white">
          <a:xfrm>
            <a:off x="11227513" y="4091208"/>
            <a:ext cx="257057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B44900-CF3D-4E1E-F037-43F7112978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670662"/>
            <a:ext cx="11520000" cy="394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86C899-BD4B-8FEB-1895-C541B31D4E96}"/>
              </a:ext>
            </a:extLst>
          </p:cNvPr>
          <p:cNvSpPr/>
          <p:nvPr/>
        </p:nvSpPr>
        <p:spPr bwMode="white">
          <a:xfrm>
            <a:off x="4584259" y="1290816"/>
            <a:ext cx="228495" cy="21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B3A542-6A9B-C94D-AA07-0B0BC9AF4B55}"/>
              </a:ext>
            </a:extLst>
          </p:cNvPr>
          <p:cNvSpPr/>
          <p:nvPr/>
        </p:nvSpPr>
        <p:spPr bwMode="white">
          <a:xfrm>
            <a:off x="6983466" y="2273521"/>
            <a:ext cx="228495" cy="219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13882E-5313-0476-8497-0FD3442F2D33}"/>
              </a:ext>
            </a:extLst>
          </p:cNvPr>
          <p:cNvSpPr/>
          <p:nvPr/>
        </p:nvSpPr>
        <p:spPr bwMode="white">
          <a:xfrm>
            <a:off x="6840656" y="3733269"/>
            <a:ext cx="228495" cy="22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82F9FF-D97A-6848-04B9-A52085A8C6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1116139"/>
            <a:ext cx="11520000" cy="24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009062-2BDF-5F8A-844C-2F8533BE626C}"/>
              </a:ext>
            </a:extLst>
          </p:cNvPr>
          <p:cNvSpPr/>
          <p:nvPr/>
        </p:nvSpPr>
        <p:spPr bwMode="white">
          <a:xfrm>
            <a:off x="8394085" y="1220917"/>
            <a:ext cx="209454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B327F4-CBB1-16AE-D86D-41511E89AB6B}"/>
              </a:ext>
            </a:extLst>
          </p:cNvPr>
          <p:cNvSpPr/>
          <p:nvPr/>
        </p:nvSpPr>
        <p:spPr bwMode="white">
          <a:xfrm>
            <a:off x="7242085" y="2687812"/>
            <a:ext cx="257057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4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932AE7-C02A-76A7-78A4-09A53470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8" y="922707"/>
            <a:ext cx="11520000" cy="2439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9C1965-AD56-13A4-D4FD-3F3B89CF1754}"/>
              </a:ext>
            </a:extLst>
          </p:cNvPr>
          <p:cNvSpPr/>
          <p:nvPr/>
        </p:nvSpPr>
        <p:spPr bwMode="white">
          <a:xfrm>
            <a:off x="2429711" y="2008945"/>
            <a:ext cx="495074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14EF2F-4823-5F8C-8DD5-189ED97612D6}"/>
              </a:ext>
            </a:extLst>
          </p:cNvPr>
          <p:cNvSpPr/>
          <p:nvPr/>
        </p:nvSpPr>
        <p:spPr bwMode="white">
          <a:xfrm>
            <a:off x="5047893" y="2008945"/>
            <a:ext cx="209454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3F6B4F-9F8C-0D8C-B5F8-BAEE8633640F}"/>
              </a:ext>
            </a:extLst>
          </p:cNvPr>
          <p:cNvSpPr/>
          <p:nvPr/>
        </p:nvSpPr>
        <p:spPr bwMode="white">
          <a:xfrm>
            <a:off x="7837447" y="2008945"/>
            <a:ext cx="333223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BE5DBF-09B1-00FB-CDF4-605891BF1934}"/>
              </a:ext>
            </a:extLst>
          </p:cNvPr>
          <p:cNvSpPr/>
          <p:nvPr/>
        </p:nvSpPr>
        <p:spPr bwMode="white">
          <a:xfrm>
            <a:off x="10465149" y="2008945"/>
            <a:ext cx="628363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642160-D7D2-7A2C-6F32-A638B409D58A}"/>
              </a:ext>
            </a:extLst>
          </p:cNvPr>
          <p:cNvSpPr/>
          <p:nvPr/>
        </p:nvSpPr>
        <p:spPr bwMode="white">
          <a:xfrm>
            <a:off x="2715331" y="2494894"/>
            <a:ext cx="199933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817A15-CB77-282F-6279-F671487C0C19}"/>
              </a:ext>
            </a:extLst>
          </p:cNvPr>
          <p:cNvSpPr/>
          <p:nvPr/>
        </p:nvSpPr>
        <p:spPr bwMode="white">
          <a:xfrm>
            <a:off x="5343033" y="2494894"/>
            <a:ext cx="199933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814E3A-405D-25DC-56C9-D01ECC144E61}"/>
              </a:ext>
            </a:extLst>
          </p:cNvPr>
          <p:cNvSpPr/>
          <p:nvPr/>
        </p:nvSpPr>
        <p:spPr bwMode="white">
          <a:xfrm>
            <a:off x="7818405" y="2494894"/>
            <a:ext cx="637885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BF1608-18F1-DDD5-36C9-FEA02E03D732}"/>
              </a:ext>
            </a:extLst>
          </p:cNvPr>
          <p:cNvSpPr/>
          <p:nvPr/>
        </p:nvSpPr>
        <p:spPr bwMode="white">
          <a:xfrm>
            <a:off x="10179529" y="2494894"/>
            <a:ext cx="466512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8AE468-F9FE-FB37-05E9-364A19954FEA}"/>
              </a:ext>
            </a:extLst>
          </p:cNvPr>
          <p:cNvSpPr/>
          <p:nvPr/>
        </p:nvSpPr>
        <p:spPr bwMode="white">
          <a:xfrm>
            <a:off x="2858141" y="2980843"/>
            <a:ext cx="352264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482E0CB-37AE-5D36-82B9-0D986BEAB312}"/>
              </a:ext>
            </a:extLst>
          </p:cNvPr>
          <p:cNvSpPr/>
          <p:nvPr/>
        </p:nvSpPr>
        <p:spPr bwMode="white">
          <a:xfrm>
            <a:off x="5190703" y="2980843"/>
            <a:ext cx="495074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3AD937-FF50-F39F-5A82-F05F3DCAF2BC}"/>
              </a:ext>
            </a:extLst>
          </p:cNvPr>
          <p:cNvSpPr/>
          <p:nvPr/>
        </p:nvSpPr>
        <p:spPr bwMode="white">
          <a:xfrm>
            <a:off x="7827926" y="2980843"/>
            <a:ext cx="199932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0FE5EF0-34ED-4EF9-A0F6-E9365344D201}"/>
              </a:ext>
            </a:extLst>
          </p:cNvPr>
          <p:cNvSpPr/>
          <p:nvPr/>
        </p:nvSpPr>
        <p:spPr bwMode="white">
          <a:xfrm>
            <a:off x="10607959" y="2980843"/>
            <a:ext cx="628363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4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2023-07-26T17:06:01Z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