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4" r:id="rId17"/>
    <p:sldId id="262" r:id="rId18"/>
    <p:sldId id="261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FB2E6E-0962-E617-A333-83816CB4FA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1" y="571015"/>
            <a:ext cx="11520000" cy="552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1ACA95-8CB8-0C1C-086E-C4DD34397107}"/>
              </a:ext>
            </a:extLst>
          </p:cNvPr>
          <p:cNvSpPr/>
          <p:nvPr/>
        </p:nvSpPr>
        <p:spPr bwMode="white">
          <a:xfrm>
            <a:off x="2800480" y="1142500"/>
            <a:ext cx="1028231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05E588-6046-A9E3-FC97-297454FC8AAA}"/>
              </a:ext>
            </a:extLst>
          </p:cNvPr>
          <p:cNvSpPr/>
          <p:nvPr/>
        </p:nvSpPr>
        <p:spPr bwMode="white">
          <a:xfrm>
            <a:off x="6275521" y="1142500"/>
            <a:ext cx="923504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88ED90-968E-4C47-A013-F11C22002805}"/>
              </a:ext>
            </a:extLst>
          </p:cNvPr>
          <p:cNvSpPr/>
          <p:nvPr/>
        </p:nvSpPr>
        <p:spPr bwMode="white">
          <a:xfrm>
            <a:off x="9255488" y="949796"/>
            <a:ext cx="1037752" cy="411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D3BE611-91D7-33F4-65C7-505EC1BF28C4}"/>
              </a:ext>
            </a:extLst>
          </p:cNvPr>
          <p:cNvSpPr/>
          <p:nvPr/>
        </p:nvSpPr>
        <p:spPr bwMode="white">
          <a:xfrm>
            <a:off x="1001307" y="1821917"/>
            <a:ext cx="2827403" cy="2461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AAD602E3-06E2-6F79-4FF4-774FEE96D9AF}"/>
              </a:ext>
            </a:extLst>
          </p:cNvPr>
          <p:cNvSpPr/>
          <p:nvPr/>
        </p:nvSpPr>
        <p:spPr bwMode="white">
          <a:xfrm>
            <a:off x="4764112" y="1933054"/>
            <a:ext cx="2827403" cy="367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104DF12A-5B3D-FF37-31CD-408641C5939F}"/>
              </a:ext>
            </a:extLst>
          </p:cNvPr>
          <p:cNvSpPr/>
          <p:nvPr/>
        </p:nvSpPr>
        <p:spPr bwMode="white">
          <a:xfrm>
            <a:off x="8168040" y="1933054"/>
            <a:ext cx="2827403" cy="4078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6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1B6E60-A88B-9912-ED0A-612C7AFC72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" y="613672"/>
            <a:ext cx="11520000" cy="243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35C74F-A3B9-21BE-C3FC-887FBE534268}"/>
              </a:ext>
            </a:extLst>
          </p:cNvPr>
          <p:cNvSpPr/>
          <p:nvPr/>
        </p:nvSpPr>
        <p:spPr bwMode="white">
          <a:xfrm>
            <a:off x="972244" y="1730865"/>
            <a:ext cx="3494082" cy="169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79E8D0-0B44-340F-C3E7-B29564FF1D49}"/>
              </a:ext>
            </a:extLst>
          </p:cNvPr>
          <p:cNvSpPr/>
          <p:nvPr/>
        </p:nvSpPr>
        <p:spPr bwMode="white">
          <a:xfrm>
            <a:off x="5199418" y="1730865"/>
            <a:ext cx="1856528" cy="149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0C161B-0218-7F7F-6060-2B88004A7A7A}"/>
              </a:ext>
            </a:extLst>
          </p:cNvPr>
          <p:cNvSpPr/>
          <p:nvPr/>
        </p:nvSpPr>
        <p:spPr bwMode="white">
          <a:xfrm>
            <a:off x="8407881" y="1711768"/>
            <a:ext cx="2751470" cy="171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1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09D996-D652-684E-033C-744139FE3D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2" y="808351"/>
            <a:ext cx="11520000" cy="30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8EFB65-EB8F-6D6A-6A97-163B607AF12D}"/>
              </a:ext>
            </a:extLst>
          </p:cNvPr>
          <p:cNvSpPr/>
          <p:nvPr/>
        </p:nvSpPr>
        <p:spPr bwMode="white">
          <a:xfrm>
            <a:off x="960036" y="1981507"/>
            <a:ext cx="2396697" cy="121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40D4EC-C6FD-8EBF-0543-B4FB5BA2A3EA}"/>
              </a:ext>
            </a:extLst>
          </p:cNvPr>
          <p:cNvSpPr/>
          <p:nvPr/>
        </p:nvSpPr>
        <p:spPr bwMode="white">
          <a:xfrm>
            <a:off x="4044730" y="1981507"/>
            <a:ext cx="2898811" cy="158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BC9C3B-F664-1DA5-2255-FFB192A1FB22}"/>
              </a:ext>
            </a:extLst>
          </p:cNvPr>
          <p:cNvSpPr/>
          <p:nvPr/>
        </p:nvSpPr>
        <p:spPr bwMode="white">
          <a:xfrm>
            <a:off x="8005325" y="1981507"/>
            <a:ext cx="3356832" cy="166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E52C0C-86EF-33CC-4012-F257D3279C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2" y="412754"/>
            <a:ext cx="11520000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42F79B-E00A-36A3-7DF4-EEE151464C77}"/>
              </a:ext>
            </a:extLst>
          </p:cNvPr>
          <p:cNvSpPr/>
          <p:nvPr/>
        </p:nvSpPr>
        <p:spPr bwMode="white">
          <a:xfrm>
            <a:off x="4681634" y="2193117"/>
            <a:ext cx="2170710" cy="141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7E843D-CE3F-00CB-63FF-16F4450A1F31}"/>
              </a:ext>
            </a:extLst>
          </p:cNvPr>
          <p:cNvSpPr/>
          <p:nvPr/>
        </p:nvSpPr>
        <p:spPr bwMode="white">
          <a:xfrm>
            <a:off x="2587088" y="2507299"/>
            <a:ext cx="1866049" cy="1123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F88095-5F7B-52CF-A9A5-E28A60977D3E}"/>
              </a:ext>
            </a:extLst>
          </p:cNvPr>
          <p:cNvSpPr/>
          <p:nvPr/>
        </p:nvSpPr>
        <p:spPr bwMode="white">
          <a:xfrm>
            <a:off x="4976774" y="3649778"/>
            <a:ext cx="1589950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3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5CE279-2E49-EE63-FFBA-9C4702DB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2" y="576877"/>
            <a:ext cx="11520000" cy="25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BF3255-DC3A-F6D0-A20B-D13AE04DB72F}"/>
              </a:ext>
            </a:extLst>
          </p:cNvPr>
          <p:cNvSpPr/>
          <p:nvPr/>
        </p:nvSpPr>
        <p:spPr bwMode="white">
          <a:xfrm>
            <a:off x="5081779" y="1971264"/>
            <a:ext cx="3741619" cy="28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37080-FCEB-2680-94C2-53E7C10E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4" y="635416"/>
            <a:ext cx="11520000" cy="310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9ED36A-83A6-5333-967F-3BD02D6D723F}"/>
              </a:ext>
            </a:extLst>
          </p:cNvPr>
          <p:cNvSpPr/>
          <p:nvPr/>
        </p:nvSpPr>
        <p:spPr bwMode="white">
          <a:xfrm>
            <a:off x="2242818" y="2284174"/>
            <a:ext cx="3684495" cy="771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7FD3310-08BA-854C-9AD6-2E41A6F21B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0" y="2896722"/>
            <a:ext cx="11520000" cy="263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E22DFB-CC76-A243-2149-8AB7E9A97CC7}"/>
              </a:ext>
            </a:extLst>
          </p:cNvPr>
          <p:cNvSpPr/>
          <p:nvPr/>
        </p:nvSpPr>
        <p:spPr bwMode="white">
          <a:xfrm>
            <a:off x="2239545" y="4460231"/>
            <a:ext cx="4265256" cy="781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4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1E5BB4-2FF0-3177-FC4E-0A8B8315FE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354139"/>
            <a:ext cx="11520000" cy="304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757CFA-B7ED-57FC-B863-2D943093F9A7}"/>
              </a:ext>
            </a:extLst>
          </p:cNvPr>
          <p:cNvSpPr/>
          <p:nvPr/>
        </p:nvSpPr>
        <p:spPr bwMode="white">
          <a:xfrm>
            <a:off x="2026185" y="1488725"/>
            <a:ext cx="2960925" cy="177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D231C79-8C5C-0FB5-B4DA-63A29E6B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3507412"/>
            <a:ext cx="1152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B9F15-6BC3-6A25-A2ED-0C0501027FD6}"/>
              </a:ext>
            </a:extLst>
          </p:cNvPr>
          <p:cNvSpPr/>
          <p:nvPr/>
        </p:nvSpPr>
        <p:spPr bwMode="white">
          <a:xfrm>
            <a:off x="2026185" y="4575429"/>
            <a:ext cx="3551206" cy="1773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70098D-9CAA-FA9D-DAF0-AC9E5A2D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817200"/>
            <a:ext cx="11520000" cy="285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0145FF-2B11-CC8D-AA31-C979BEAC9DE0}"/>
              </a:ext>
            </a:extLst>
          </p:cNvPr>
          <p:cNvSpPr/>
          <p:nvPr/>
        </p:nvSpPr>
        <p:spPr bwMode="white">
          <a:xfrm>
            <a:off x="1925082" y="1884254"/>
            <a:ext cx="2970446" cy="1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64795F-1F87-95C9-4699-B6B21ACCFA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" y="553430"/>
            <a:ext cx="11520000" cy="503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3FA3AF-C778-0F9D-34D0-D9CC720C2AB3}"/>
              </a:ext>
            </a:extLst>
          </p:cNvPr>
          <p:cNvSpPr/>
          <p:nvPr/>
        </p:nvSpPr>
        <p:spPr bwMode="white">
          <a:xfrm>
            <a:off x="2204165" y="2240049"/>
            <a:ext cx="5569586" cy="771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06ED51-BD7B-9019-767E-BCF5C47A3EEC}"/>
              </a:ext>
            </a:extLst>
          </p:cNvPr>
          <p:cNvSpPr/>
          <p:nvPr/>
        </p:nvSpPr>
        <p:spPr bwMode="white">
          <a:xfrm>
            <a:off x="2194644" y="4222066"/>
            <a:ext cx="5150677" cy="126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7C6C5F-9301-E51B-C5C2-D685D9A3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746862"/>
            <a:ext cx="1152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95041B-B748-CB9D-2766-0D035AD094C8}"/>
              </a:ext>
            </a:extLst>
          </p:cNvPr>
          <p:cNvSpPr/>
          <p:nvPr/>
        </p:nvSpPr>
        <p:spPr bwMode="white">
          <a:xfrm>
            <a:off x="2421613" y="2367959"/>
            <a:ext cx="3694016" cy="126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8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DCE2F3-2126-8663-3B8C-C8794BC6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25" y="2555830"/>
            <a:ext cx="5835950" cy="17463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3FF1FA-C628-716C-760E-F7A5DBB6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746862"/>
            <a:ext cx="11520000" cy="351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51903E-646A-8F00-EB33-8F0417573E49}"/>
              </a:ext>
            </a:extLst>
          </p:cNvPr>
          <p:cNvSpPr/>
          <p:nvPr/>
        </p:nvSpPr>
        <p:spPr bwMode="white">
          <a:xfrm>
            <a:off x="2906421" y="1405498"/>
            <a:ext cx="199933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883E74-0CF9-57EE-4E4F-FD954C69E44A}"/>
              </a:ext>
            </a:extLst>
          </p:cNvPr>
          <p:cNvSpPr/>
          <p:nvPr/>
        </p:nvSpPr>
        <p:spPr bwMode="white">
          <a:xfrm>
            <a:off x="4286917" y="1405498"/>
            <a:ext cx="342743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715A5D-DD52-84CC-B461-1BF7C46D7681}"/>
              </a:ext>
            </a:extLst>
          </p:cNvPr>
          <p:cNvSpPr/>
          <p:nvPr/>
        </p:nvSpPr>
        <p:spPr bwMode="white">
          <a:xfrm>
            <a:off x="8076140" y="1405498"/>
            <a:ext cx="637884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0B6A3A-E8FE-6642-3B86-A30A9FE63A2A}"/>
              </a:ext>
            </a:extLst>
          </p:cNvPr>
          <p:cNvSpPr/>
          <p:nvPr/>
        </p:nvSpPr>
        <p:spPr bwMode="white">
          <a:xfrm>
            <a:off x="6019677" y="1777771"/>
            <a:ext cx="266578" cy="6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6F25DA-2905-4889-FA1E-3602EE4C47B4}"/>
              </a:ext>
            </a:extLst>
          </p:cNvPr>
          <p:cNvSpPr/>
          <p:nvPr/>
        </p:nvSpPr>
        <p:spPr bwMode="white">
          <a:xfrm>
            <a:off x="5505561" y="1901862"/>
            <a:ext cx="818776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1FFAB0-6BDE-AC85-775C-A8425143274D}"/>
              </a:ext>
            </a:extLst>
          </p:cNvPr>
          <p:cNvSpPr/>
          <p:nvPr/>
        </p:nvSpPr>
        <p:spPr bwMode="white">
          <a:xfrm>
            <a:off x="9171016" y="1901862"/>
            <a:ext cx="790214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86FAE8-6113-A745-9A19-D235ADD08CED}"/>
              </a:ext>
            </a:extLst>
          </p:cNvPr>
          <p:cNvSpPr/>
          <p:nvPr/>
        </p:nvSpPr>
        <p:spPr bwMode="white">
          <a:xfrm>
            <a:off x="9113892" y="2388680"/>
            <a:ext cx="342743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738C4D-3981-D7A4-36FE-75D08E73832F}"/>
              </a:ext>
            </a:extLst>
          </p:cNvPr>
          <p:cNvSpPr/>
          <p:nvPr/>
        </p:nvSpPr>
        <p:spPr bwMode="white">
          <a:xfrm>
            <a:off x="7057429" y="2751407"/>
            <a:ext cx="266578" cy="6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2AC6A9E-49F0-9C7D-EF0C-4C55EC884565}"/>
              </a:ext>
            </a:extLst>
          </p:cNvPr>
          <p:cNvSpPr/>
          <p:nvPr/>
        </p:nvSpPr>
        <p:spPr bwMode="white">
          <a:xfrm>
            <a:off x="6724206" y="2875498"/>
            <a:ext cx="609322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061A16F-7A05-6E52-EF21-07AAAFE97BD4}"/>
              </a:ext>
            </a:extLst>
          </p:cNvPr>
          <p:cNvSpPr/>
          <p:nvPr/>
        </p:nvSpPr>
        <p:spPr bwMode="white">
          <a:xfrm>
            <a:off x="9409032" y="2751408"/>
            <a:ext cx="771173" cy="343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0C56B5-80FC-CC8F-7A5B-E5B043C66F74}"/>
              </a:ext>
            </a:extLst>
          </p:cNvPr>
          <p:cNvSpPr/>
          <p:nvPr/>
        </p:nvSpPr>
        <p:spPr bwMode="white">
          <a:xfrm>
            <a:off x="2906421" y="3849134"/>
            <a:ext cx="199933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5608354-75F2-CCC0-FD03-EB9B2B04FAD9}"/>
              </a:ext>
            </a:extLst>
          </p:cNvPr>
          <p:cNvSpPr/>
          <p:nvPr/>
        </p:nvSpPr>
        <p:spPr bwMode="white">
          <a:xfrm>
            <a:off x="3487181" y="3849134"/>
            <a:ext cx="199933" cy="21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D55248-81C3-05AD-59B7-FCA3FAE21B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3" y="799616"/>
            <a:ext cx="11520000" cy="320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541BBB-7799-7048-7658-D14E4C2B2495}"/>
              </a:ext>
            </a:extLst>
          </p:cNvPr>
          <p:cNvSpPr/>
          <p:nvPr/>
        </p:nvSpPr>
        <p:spPr bwMode="white">
          <a:xfrm>
            <a:off x="1498247" y="1353252"/>
            <a:ext cx="352264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C90BCE4-58E9-A1CC-4868-0451F33BAC6C}"/>
              </a:ext>
            </a:extLst>
          </p:cNvPr>
          <p:cNvSpPr/>
          <p:nvPr/>
        </p:nvSpPr>
        <p:spPr bwMode="white">
          <a:xfrm>
            <a:off x="2728193" y="2599318"/>
            <a:ext cx="310282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CCE483-ABDA-798F-BE5E-FE30556BCE88}"/>
              </a:ext>
            </a:extLst>
          </p:cNvPr>
          <p:cNvSpPr/>
          <p:nvPr/>
        </p:nvSpPr>
        <p:spPr bwMode="white">
          <a:xfrm>
            <a:off x="6010654" y="2599317"/>
            <a:ext cx="310282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C8A75A-6C73-B5A4-95B9-FC4557706553}"/>
              </a:ext>
            </a:extLst>
          </p:cNvPr>
          <p:cNvSpPr/>
          <p:nvPr/>
        </p:nvSpPr>
        <p:spPr bwMode="white">
          <a:xfrm>
            <a:off x="9697562" y="2599317"/>
            <a:ext cx="310282" cy="21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F0ABF5-CD4A-1DAB-47D5-3875E741073C}"/>
              </a:ext>
            </a:extLst>
          </p:cNvPr>
          <p:cNvSpPr/>
          <p:nvPr/>
        </p:nvSpPr>
        <p:spPr bwMode="white">
          <a:xfrm>
            <a:off x="7212270" y="3112477"/>
            <a:ext cx="310282" cy="31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B773F1-0E96-64E5-EAAA-D17BBB730EF1}"/>
              </a:ext>
            </a:extLst>
          </p:cNvPr>
          <p:cNvSpPr/>
          <p:nvPr/>
        </p:nvSpPr>
        <p:spPr bwMode="white">
          <a:xfrm>
            <a:off x="8964870" y="3575538"/>
            <a:ext cx="310282" cy="31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8DAC9D-9C47-BDEA-B5DC-C0F924AD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881677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316961-2E27-917D-ED68-9D39A0473866}"/>
              </a:ext>
            </a:extLst>
          </p:cNvPr>
          <p:cNvSpPr/>
          <p:nvPr/>
        </p:nvSpPr>
        <p:spPr bwMode="white">
          <a:xfrm>
            <a:off x="9765026" y="1024723"/>
            <a:ext cx="637884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5CA312-7DA7-02AD-685E-E2E4C655377F}"/>
              </a:ext>
            </a:extLst>
          </p:cNvPr>
          <p:cNvSpPr/>
          <p:nvPr/>
        </p:nvSpPr>
        <p:spPr bwMode="white">
          <a:xfrm>
            <a:off x="1596299" y="1511080"/>
            <a:ext cx="637884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E1F301-C560-C8DF-1BA9-D78C64B426B0}"/>
              </a:ext>
            </a:extLst>
          </p:cNvPr>
          <p:cNvSpPr/>
          <p:nvPr/>
        </p:nvSpPr>
        <p:spPr bwMode="white">
          <a:xfrm>
            <a:off x="1596299" y="2455186"/>
            <a:ext cx="4712727" cy="286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21D5C8-6A9F-D42C-CC20-3388F400B401}"/>
              </a:ext>
            </a:extLst>
          </p:cNvPr>
          <p:cNvSpPr/>
          <p:nvPr/>
        </p:nvSpPr>
        <p:spPr bwMode="white">
          <a:xfrm>
            <a:off x="4519142" y="3437438"/>
            <a:ext cx="618842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77F63-A234-7E88-63B9-18C9D572E3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846508"/>
            <a:ext cx="11520000" cy="343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FA5955-52A0-D087-A8A4-3A1F0EF07D97}"/>
              </a:ext>
            </a:extLst>
          </p:cNvPr>
          <p:cNvSpPr/>
          <p:nvPr/>
        </p:nvSpPr>
        <p:spPr bwMode="white">
          <a:xfrm>
            <a:off x="11190142" y="1522787"/>
            <a:ext cx="247536" cy="19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8D192A-9995-3140-6DCC-EE5586D97304}"/>
              </a:ext>
            </a:extLst>
          </p:cNvPr>
          <p:cNvSpPr/>
          <p:nvPr/>
        </p:nvSpPr>
        <p:spPr bwMode="white">
          <a:xfrm>
            <a:off x="11180621" y="1999039"/>
            <a:ext cx="257057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1B5150-4580-3710-D5CA-5A742BDC5247}"/>
              </a:ext>
            </a:extLst>
          </p:cNvPr>
          <p:cNvSpPr/>
          <p:nvPr/>
        </p:nvSpPr>
        <p:spPr bwMode="white">
          <a:xfrm>
            <a:off x="11142539" y="2465767"/>
            <a:ext cx="295140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05D9B0-B16A-2BBB-FE9B-5265DE1F71B1}"/>
              </a:ext>
            </a:extLst>
          </p:cNvPr>
          <p:cNvSpPr/>
          <p:nvPr/>
        </p:nvSpPr>
        <p:spPr bwMode="white">
          <a:xfrm>
            <a:off x="11142539" y="3437323"/>
            <a:ext cx="295140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C55422-42DB-795C-209D-FF175475B310}"/>
              </a:ext>
            </a:extLst>
          </p:cNvPr>
          <p:cNvSpPr/>
          <p:nvPr/>
        </p:nvSpPr>
        <p:spPr bwMode="white">
          <a:xfrm>
            <a:off x="11180621" y="3951676"/>
            <a:ext cx="257057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7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795FFD-C8AB-0E78-5C8B-566C8DEC3D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94462"/>
            <a:ext cx="11520000" cy="38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D6DD36-D9C8-054F-DC77-A07EB288A8BD}"/>
              </a:ext>
            </a:extLst>
          </p:cNvPr>
          <p:cNvSpPr/>
          <p:nvPr/>
        </p:nvSpPr>
        <p:spPr bwMode="white">
          <a:xfrm>
            <a:off x="7533619" y="1291131"/>
            <a:ext cx="266579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D568CA-64CB-988D-2A2F-55B0E6D474E2}"/>
              </a:ext>
            </a:extLst>
          </p:cNvPr>
          <p:cNvSpPr/>
          <p:nvPr/>
        </p:nvSpPr>
        <p:spPr bwMode="white">
          <a:xfrm>
            <a:off x="1440396" y="2713099"/>
            <a:ext cx="266578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F72644-BE0D-CCD0-D90B-7F08031C7E8D}"/>
              </a:ext>
            </a:extLst>
          </p:cNvPr>
          <p:cNvSpPr/>
          <p:nvPr/>
        </p:nvSpPr>
        <p:spPr bwMode="white">
          <a:xfrm>
            <a:off x="10637355" y="3667441"/>
            <a:ext cx="257057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8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F3A929-9F73-CBC4-3CCB-C3B3757D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758585"/>
            <a:ext cx="11520000" cy="336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CD5632-6483-ADC1-8354-3620A0DF5704}"/>
              </a:ext>
            </a:extLst>
          </p:cNvPr>
          <p:cNvSpPr/>
          <p:nvPr/>
        </p:nvSpPr>
        <p:spPr bwMode="white">
          <a:xfrm>
            <a:off x="7203968" y="949447"/>
            <a:ext cx="238016" cy="22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831078-E9FD-4129-D508-215A701D2ECF}"/>
              </a:ext>
            </a:extLst>
          </p:cNvPr>
          <p:cNvSpPr/>
          <p:nvPr/>
        </p:nvSpPr>
        <p:spPr bwMode="white">
          <a:xfrm>
            <a:off x="2081852" y="3335231"/>
            <a:ext cx="266578" cy="21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1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55058C-B3C8-0004-BCCB-29412907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4" y="834785"/>
            <a:ext cx="11520000" cy="197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58E64D-BFF8-7C96-9D22-E2EB0D398924}"/>
              </a:ext>
            </a:extLst>
          </p:cNvPr>
          <p:cNvSpPr/>
          <p:nvPr/>
        </p:nvSpPr>
        <p:spPr bwMode="white">
          <a:xfrm>
            <a:off x="2732917" y="1952065"/>
            <a:ext cx="637884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610F02-D92F-2649-4C67-967664B650E0}"/>
              </a:ext>
            </a:extLst>
          </p:cNvPr>
          <p:cNvSpPr/>
          <p:nvPr/>
        </p:nvSpPr>
        <p:spPr bwMode="white">
          <a:xfrm>
            <a:off x="5360619" y="1952065"/>
            <a:ext cx="304661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6DF870-6A11-33F6-7552-38E20EFE074B}"/>
              </a:ext>
            </a:extLst>
          </p:cNvPr>
          <p:cNvSpPr/>
          <p:nvPr/>
        </p:nvSpPr>
        <p:spPr bwMode="white">
          <a:xfrm>
            <a:off x="8131132" y="1952065"/>
            <a:ext cx="352264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D7632F-CD2E-34BD-8801-777D16AE2403}"/>
              </a:ext>
            </a:extLst>
          </p:cNvPr>
          <p:cNvSpPr/>
          <p:nvPr/>
        </p:nvSpPr>
        <p:spPr bwMode="white">
          <a:xfrm>
            <a:off x="10454173" y="1952065"/>
            <a:ext cx="504594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21FD07-3C67-CB76-A539-4C322C311684}"/>
              </a:ext>
            </a:extLst>
          </p:cNvPr>
          <p:cNvSpPr/>
          <p:nvPr/>
        </p:nvSpPr>
        <p:spPr bwMode="white">
          <a:xfrm>
            <a:off x="2732917" y="2429535"/>
            <a:ext cx="199933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AFC478-911F-5B9E-6F56-2672A96B2438}"/>
              </a:ext>
            </a:extLst>
          </p:cNvPr>
          <p:cNvSpPr/>
          <p:nvPr/>
        </p:nvSpPr>
        <p:spPr bwMode="white">
          <a:xfrm>
            <a:off x="5227330" y="2429535"/>
            <a:ext cx="476033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CA8065-34CD-052E-40F7-798A412B7A0E}"/>
              </a:ext>
            </a:extLst>
          </p:cNvPr>
          <p:cNvSpPr/>
          <p:nvPr/>
        </p:nvSpPr>
        <p:spPr bwMode="white">
          <a:xfrm>
            <a:off x="7712223" y="2429535"/>
            <a:ext cx="476033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0F342E-7234-B786-8236-4788AC251FE3}"/>
              </a:ext>
            </a:extLst>
          </p:cNvPr>
          <p:cNvSpPr/>
          <p:nvPr/>
        </p:nvSpPr>
        <p:spPr bwMode="white">
          <a:xfrm>
            <a:off x="10758834" y="2429535"/>
            <a:ext cx="199933" cy="21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