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7" r:id="rId5"/>
    <p:sldId id="276" r:id="rId6"/>
    <p:sldId id="275" r:id="rId7"/>
    <p:sldId id="273" r:id="rId8"/>
    <p:sldId id="272" r:id="rId9"/>
    <p:sldId id="271" r:id="rId10"/>
    <p:sldId id="270" r:id="rId11"/>
    <p:sldId id="269" r:id="rId12"/>
    <p:sldId id="268" r:id="rId13"/>
    <p:sldId id="266" r:id="rId14"/>
    <p:sldId id="264" r:id="rId15"/>
    <p:sldId id="262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CE5409-7CEB-F012-2AE5-0361927F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84" y="690364"/>
            <a:ext cx="11520000" cy="415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2ACD966-93CE-A8A1-2F47-85434CFD3F65}"/>
              </a:ext>
            </a:extLst>
          </p:cNvPr>
          <p:cNvSpPr/>
          <p:nvPr/>
        </p:nvSpPr>
        <p:spPr bwMode="white">
          <a:xfrm>
            <a:off x="3291554" y="1243565"/>
            <a:ext cx="923504" cy="209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C7E0C9-6684-8C0D-3430-A547A632DB44}"/>
              </a:ext>
            </a:extLst>
          </p:cNvPr>
          <p:cNvSpPr/>
          <p:nvPr/>
        </p:nvSpPr>
        <p:spPr bwMode="white">
          <a:xfrm>
            <a:off x="8394628" y="1243565"/>
            <a:ext cx="1066314" cy="209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F34732D-62A3-A4C0-9129-6B409AD8EB24}"/>
              </a:ext>
            </a:extLst>
          </p:cNvPr>
          <p:cNvSpPr/>
          <p:nvPr/>
        </p:nvSpPr>
        <p:spPr bwMode="white">
          <a:xfrm>
            <a:off x="1817511" y="1915610"/>
            <a:ext cx="3598097" cy="3358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28A5FC76-23CC-4A11-A7E3-E8175EBB837E}"/>
              </a:ext>
            </a:extLst>
          </p:cNvPr>
          <p:cNvSpPr/>
          <p:nvPr/>
        </p:nvSpPr>
        <p:spPr bwMode="white">
          <a:xfrm>
            <a:off x="6022768" y="1915610"/>
            <a:ext cx="3598097" cy="3358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3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E5E676-E77B-EC33-CD72-FF41402D9D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5" y="694108"/>
            <a:ext cx="11520000" cy="3569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C780BFD2-3B6A-6962-0697-F2D6CFFCF625}"/>
              </a:ext>
            </a:extLst>
          </p:cNvPr>
          <p:cNvSpPr/>
          <p:nvPr/>
        </p:nvSpPr>
        <p:spPr bwMode="white">
          <a:xfrm>
            <a:off x="563141" y="1749794"/>
            <a:ext cx="3405121" cy="2025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F6880B2-87C1-9E24-16DD-0E39A630E6B7}"/>
              </a:ext>
            </a:extLst>
          </p:cNvPr>
          <p:cNvSpPr/>
          <p:nvPr/>
        </p:nvSpPr>
        <p:spPr bwMode="white">
          <a:xfrm>
            <a:off x="4393439" y="1884610"/>
            <a:ext cx="3405121" cy="2025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0D23F78-3731-4AE7-3CC1-790CDD738482}"/>
              </a:ext>
            </a:extLst>
          </p:cNvPr>
          <p:cNvSpPr/>
          <p:nvPr/>
        </p:nvSpPr>
        <p:spPr bwMode="white">
          <a:xfrm>
            <a:off x="8223737" y="1837718"/>
            <a:ext cx="3405121" cy="2025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6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30D0C1-B152-0CAC-6B3B-CAD22D5ABA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00" y="360000"/>
            <a:ext cx="11520000" cy="3386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1940146-A97A-D5E4-F984-6A5A775B0B3B}"/>
              </a:ext>
            </a:extLst>
          </p:cNvPr>
          <p:cNvSpPr/>
          <p:nvPr/>
        </p:nvSpPr>
        <p:spPr bwMode="white">
          <a:xfrm>
            <a:off x="1902867" y="1647702"/>
            <a:ext cx="2465851" cy="149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F12606-AE7D-8EB2-53A3-C0B93B8288A2}"/>
              </a:ext>
            </a:extLst>
          </p:cNvPr>
          <p:cNvSpPr/>
          <p:nvPr/>
        </p:nvSpPr>
        <p:spPr bwMode="white">
          <a:xfrm>
            <a:off x="6710801" y="1666780"/>
            <a:ext cx="1608991" cy="1312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6890767-C2D2-CB4C-372B-35EB74F102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67" y="3429000"/>
            <a:ext cx="11520000" cy="314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8426F4-44F9-534E-8C8A-C133AB251F31}"/>
              </a:ext>
            </a:extLst>
          </p:cNvPr>
          <p:cNvSpPr/>
          <p:nvPr/>
        </p:nvSpPr>
        <p:spPr bwMode="white">
          <a:xfrm>
            <a:off x="1864784" y="4314421"/>
            <a:ext cx="2627702" cy="1643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FE5165-D31B-E7A2-3779-6FAA1CAE2DA3}"/>
              </a:ext>
            </a:extLst>
          </p:cNvPr>
          <p:cNvSpPr/>
          <p:nvPr/>
        </p:nvSpPr>
        <p:spPr bwMode="white">
          <a:xfrm>
            <a:off x="6701280" y="4314421"/>
            <a:ext cx="2313520" cy="1685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45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C1BF05-EE48-D71C-837B-47DFEAD343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0" y="0"/>
            <a:ext cx="11520000" cy="4538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DA19659-2CCD-0CDD-5574-09246AFD5826}"/>
              </a:ext>
            </a:extLst>
          </p:cNvPr>
          <p:cNvSpPr/>
          <p:nvPr/>
        </p:nvSpPr>
        <p:spPr bwMode="white">
          <a:xfrm>
            <a:off x="7174218" y="2250022"/>
            <a:ext cx="1456661" cy="257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F66AF6-E67E-D3EC-10FE-7FBD720BC73F}"/>
              </a:ext>
            </a:extLst>
          </p:cNvPr>
          <p:cNvSpPr/>
          <p:nvPr/>
        </p:nvSpPr>
        <p:spPr bwMode="white">
          <a:xfrm>
            <a:off x="2375804" y="2221420"/>
            <a:ext cx="2304000" cy="1496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2E8A1B-4289-274A-CED8-ED457774D481}"/>
              </a:ext>
            </a:extLst>
          </p:cNvPr>
          <p:cNvSpPr/>
          <p:nvPr/>
        </p:nvSpPr>
        <p:spPr bwMode="white">
          <a:xfrm>
            <a:off x="6384003" y="2545576"/>
            <a:ext cx="2304000" cy="1144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405962-6C8F-0C62-EB02-5BF773C4622B}"/>
              </a:ext>
            </a:extLst>
          </p:cNvPr>
          <p:cNvSpPr/>
          <p:nvPr/>
        </p:nvSpPr>
        <p:spPr bwMode="white">
          <a:xfrm>
            <a:off x="4622680" y="3727792"/>
            <a:ext cx="247537" cy="209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9561B4F-283A-04A8-57AF-1FEA3DBE8C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4456698"/>
            <a:ext cx="11520000" cy="2487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CFF461-7278-109A-652A-0A83810067BE}"/>
              </a:ext>
            </a:extLst>
          </p:cNvPr>
          <p:cNvSpPr/>
          <p:nvPr/>
        </p:nvSpPr>
        <p:spPr bwMode="white">
          <a:xfrm>
            <a:off x="4939617" y="4656823"/>
            <a:ext cx="209454" cy="219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D8FA8B-9BAA-AFE2-266F-C419AE2C05D3}"/>
              </a:ext>
            </a:extLst>
          </p:cNvPr>
          <p:cNvSpPr/>
          <p:nvPr/>
        </p:nvSpPr>
        <p:spPr bwMode="white">
          <a:xfrm>
            <a:off x="5520378" y="4666353"/>
            <a:ext cx="199933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D5A5264-D58A-B4F7-EC12-40E428385939}"/>
              </a:ext>
            </a:extLst>
          </p:cNvPr>
          <p:cNvSpPr/>
          <p:nvPr/>
        </p:nvSpPr>
        <p:spPr bwMode="white">
          <a:xfrm>
            <a:off x="8195683" y="4656823"/>
            <a:ext cx="209454" cy="219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0C88F57-94C0-22E1-00D5-6423507D07F2}"/>
              </a:ext>
            </a:extLst>
          </p:cNvPr>
          <p:cNvSpPr/>
          <p:nvPr/>
        </p:nvSpPr>
        <p:spPr bwMode="white">
          <a:xfrm>
            <a:off x="8795485" y="4666353"/>
            <a:ext cx="142809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0F9202C-09A1-EC11-E211-928438E37B22}"/>
              </a:ext>
            </a:extLst>
          </p:cNvPr>
          <p:cNvSpPr/>
          <p:nvPr/>
        </p:nvSpPr>
        <p:spPr bwMode="white">
          <a:xfrm>
            <a:off x="1969171" y="5838516"/>
            <a:ext cx="894942" cy="238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67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8735CF-5EC7-7E21-178D-EFD29E36E5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641354"/>
            <a:ext cx="11520000" cy="305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335D87-F401-4EB7-A71A-B2D4099A137B}"/>
              </a:ext>
            </a:extLst>
          </p:cNvPr>
          <p:cNvSpPr/>
          <p:nvPr/>
        </p:nvSpPr>
        <p:spPr bwMode="white">
          <a:xfrm>
            <a:off x="2319798" y="2388172"/>
            <a:ext cx="4703206" cy="820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B79E9FF-F7AD-4166-7C98-E5D78B2BF6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6" y="3363041"/>
            <a:ext cx="11520000" cy="2103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3B4915-2515-9026-29D7-3608DCF0AFD2}"/>
              </a:ext>
            </a:extLst>
          </p:cNvPr>
          <p:cNvSpPr/>
          <p:nvPr/>
        </p:nvSpPr>
        <p:spPr bwMode="white">
          <a:xfrm>
            <a:off x="2331521" y="4213910"/>
            <a:ext cx="3541685" cy="822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86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89558F-213B-2C7A-F264-31813732F7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3" y="260354"/>
            <a:ext cx="11520000" cy="2906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66D4B6-DDF4-74F4-DED4-D494E618C0E9}"/>
              </a:ext>
            </a:extLst>
          </p:cNvPr>
          <p:cNvSpPr/>
          <p:nvPr/>
        </p:nvSpPr>
        <p:spPr bwMode="white">
          <a:xfrm>
            <a:off x="1987357" y="1699152"/>
            <a:ext cx="3398876" cy="819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4388664-8965-250F-6615-DEAC67BE76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3" y="3166535"/>
            <a:ext cx="11520000" cy="325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7283F2-0412-1DA6-F517-B97302240EB6}"/>
              </a:ext>
            </a:extLst>
          </p:cNvPr>
          <p:cNvSpPr/>
          <p:nvPr/>
        </p:nvSpPr>
        <p:spPr bwMode="white">
          <a:xfrm>
            <a:off x="1996878" y="4396351"/>
            <a:ext cx="5804830" cy="2250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A5363C-6CA7-52DA-BB4A-62E0E95B76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7" y="623769"/>
            <a:ext cx="11520000" cy="541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0825FDA-53EA-622F-8A94-21E4DB2C53C1}"/>
              </a:ext>
            </a:extLst>
          </p:cNvPr>
          <p:cNvSpPr/>
          <p:nvPr/>
        </p:nvSpPr>
        <p:spPr bwMode="white">
          <a:xfrm>
            <a:off x="2081141" y="4558109"/>
            <a:ext cx="3827305" cy="285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918617-0990-F834-DAB8-ADFB0550F5CD}"/>
              </a:ext>
            </a:extLst>
          </p:cNvPr>
          <p:cNvSpPr/>
          <p:nvPr/>
        </p:nvSpPr>
        <p:spPr bwMode="white">
          <a:xfrm>
            <a:off x="2081141" y="5101105"/>
            <a:ext cx="3694016" cy="819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2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598049-4D85-EEF1-675E-07CA11BB1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799" y="2546304"/>
            <a:ext cx="5880402" cy="17653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F440E3-FC65-676E-BBFF-5CB02BBCCD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5" y="881677"/>
            <a:ext cx="11520000" cy="397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C275F6-A261-1378-D96B-87C2CC268957}"/>
              </a:ext>
            </a:extLst>
          </p:cNvPr>
          <p:cNvSpPr/>
          <p:nvPr/>
        </p:nvSpPr>
        <p:spPr bwMode="white">
          <a:xfrm>
            <a:off x="2938677" y="1567164"/>
            <a:ext cx="647404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457001-6E61-3E6A-3B8C-D8EB320B5D2C}"/>
              </a:ext>
            </a:extLst>
          </p:cNvPr>
          <p:cNvSpPr/>
          <p:nvPr/>
        </p:nvSpPr>
        <p:spPr bwMode="white">
          <a:xfrm>
            <a:off x="7003999" y="1567164"/>
            <a:ext cx="142809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3D6FCC-4252-290B-B1EA-8BF387CC81BD}"/>
              </a:ext>
            </a:extLst>
          </p:cNvPr>
          <p:cNvSpPr/>
          <p:nvPr/>
        </p:nvSpPr>
        <p:spPr bwMode="white">
          <a:xfrm>
            <a:off x="8365454" y="1567164"/>
            <a:ext cx="352264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8AA6F8-514F-89C8-B9B7-6C129F4FBB26}"/>
              </a:ext>
            </a:extLst>
          </p:cNvPr>
          <p:cNvSpPr/>
          <p:nvPr/>
        </p:nvSpPr>
        <p:spPr bwMode="white">
          <a:xfrm>
            <a:off x="3043404" y="2709643"/>
            <a:ext cx="790214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5C6247-D288-5423-1ADB-E5B7237C9694}"/>
              </a:ext>
            </a:extLst>
          </p:cNvPr>
          <p:cNvSpPr/>
          <p:nvPr/>
        </p:nvSpPr>
        <p:spPr bwMode="white">
          <a:xfrm>
            <a:off x="6537487" y="2709643"/>
            <a:ext cx="799735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97E878E-3E94-9AF6-E28A-997407E62D89}"/>
              </a:ext>
            </a:extLst>
          </p:cNvPr>
          <p:cNvSpPr/>
          <p:nvPr/>
        </p:nvSpPr>
        <p:spPr bwMode="white">
          <a:xfrm>
            <a:off x="10555206" y="2709643"/>
            <a:ext cx="628363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19A6ED-FBC8-0C0A-76B8-E2C37CD0B551}"/>
              </a:ext>
            </a:extLst>
          </p:cNvPr>
          <p:cNvSpPr/>
          <p:nvPr/>
        </p:nvSpPr>
        <p:spPr bwMode="white">
          <a:xfrm>
            <a:off x="4281090" y="3842602"/>
            <a:ext cx="647404" cy="228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9AA9D0B-8DD5-7129-BA31-ACFA74D2B1F8}"/>
              </a:ext>
            </a:extLst>
          </p:cNvPr>
          <p:cNvSpPr/>
          <p:nvPr/>
        </p:nvSpPr>
        <p:spPr bwMode="white">
          <a:xfrm>
            <a:off x="9774512" y="3842602"/>
            <a:ext cx="637884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9595FD9-6462-1A75-5C3A-990E84582B9B}"/>
              </a:ext>
            </a:extLst>
          </p:cNvPr>
          <p:cNvSpPr/>
          <p:nvPr/>
        </p:nvSpPr>
        <p:spPr bwMode="white">
          <a:xfrm>
            <a:off x="10631371" y="4290073"/>
            <a:ext cx="257057" cy="66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6E166A7-B418-ED4C-1AFB-E718C9FD4B65}"/>
              </a:ext>
            </a:extLst>
          </p:cNvPr>
          <p:cNvSpPr/>
          <p:nvPr/>
        </p:nvSpPr>
        <p:spPr bwMode="white">
          <a:xfrm>
            <a:off x="7737090" y="4071098"/>
            <a:ext cx="799735" cy="561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085FF75-ADFF-80B6-846E-44DD3E35C49C}"/>
              </a:ext>
            </a:extLst>
          </p:cNvPr>
          <p:cNvSpPr/>
          <p:nvPr/>
        </p:nvSpPr>
        <p:spPr bwMode="white">
          <a:xfrm>
            <a:off x="10298148" y="4413842"/>
            <a:ext cx="637885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0D3862-F551-7919-C7C8-05F38621D4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34784"/>
            <a:ext cx="11520000" cy="396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CD1A27B-5FF8-C977-83E2-AF8248B57D2F}"/>
              </a:ext>
            </a:extLst>
          </p:cNvPr>
          <p:cNvSpPr/>
          <p:nvPr/>
        </p:nvSpPr>
        <p:spPr bwMode="white">
          <a:xfrm>
            <a:off x="7869619" y="958738"/>
            <a:ext cx="790214" cy="209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632C3E-1540-889B-AD6D-0479512599DA}"/>
              </a:ext>
            </a:extLst>
          </p:cNvPr>
          <p:cNvSpPr/>
          <p:nvPr/>
        </p:nvSpPr>
        <p:spPr bwMode="white">
          <a:xfrm>
            <a:off x="10049851" y="958738"/>
            <a:ext cx="790214" cy="209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8DDBBA-A457-E671-3BC9-D4FA8461417A}"/>
              </a:ext>
            </a:extLst>
          </p:cNvPr>
          <p:cNvSpPr/>
          <p:nvPr/>
        </p:nvSpPr>
        <p:spPr bwMode="white">
          <a:xfrm>
            <a:off x="2100099" y="2102934"/>
            <a:ext cx="218975" cy="209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18B925-B700-5751-BC36-2093997009A6}"/>
              </a:ext>
            </a:extLst>
          </p:cNvPr>
          <p:cNvSpPr/>
          <p:nvPr/>
        </p:nvSpPr>
        <p:spPr bwMode="white">
          <a:xfrm>
            <a:off x="1976330" y="3247130"/>
            <a:ext cx="476033" cy="209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B6B038-0CDE-BD6D-E676-EBD719740634}"/>
              </a:ext>
            </a:extLst>
          </p:cNvPr>
          <p:cNvSpPr/>
          <p:nvPr/>
        </p:nvSpPr>
        <p:spPr bwMode="white">
          <a:xfrm>
            <a:off x="10525884" y="3790623"/>
            <a:ext cx="333223" cy="276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CBCBA6-8FDD-4E48-8A74-9E79C73DFFCC}"/>
              </a:ext>
            </a:extLst>
          </p:cNvPr>
          <p:cNvSpPr/>
          <p:nvPr/>
        </p:nvSpPr>
        <p:spPr bwMode="white">
          <a:xfrm>
            <a:off x="3937586" y="4353186"/>
            <a:ext cx="342743" cy="266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7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F2D381-6E50-ADDA-56D1-473B5574D0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746861"/>
            <a:ext cx="11520000" cy="3386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10E8E1-4CF6-46B2-0424-5B0C2B79C154}"/>
              </a:ext>
            </a:extLst>
          </p:cNvPr>
          <p:cNvSpPr/>
          <p:nvPr/>
        </p:nvSpPr>
        <p:spPr bwMode="white">
          <a:xfrm>
            <a:off x="11103867" y="1471790"/>
            <a:ext cx="257057" cy="200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0D1F77-8448-698E-0824-A1222F9BA2A1}"/>
              </a:ext>
            </a:extLst>
          </p:cNvPr>
          <p:cNvSpPr/>
          <p:nvPr/>
        </p:nvSpPr>
        <p:spPr bwMode="white">
          <a:xfrm>
            <a:off x="11075305" y="2015486"/>
            <a:ext cx="285619" cy="27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FA7A67-9CF2-2CDB-C58C-AD73D5877739}"/>
              </a:ext>
            </a:extLst>
          </p:cNvPr>
          <p:cNvSpPr/>
          <p:nvPr/>
        </p:nvSpPr>
        <p:spPr bwMode="white">
          <a:xfrm>
            <a:off x="11103867" y="2606876"/>
            <a:ext cx="257057" cy="200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AD7A7A-AD76-493F-491D-3375A108B16D}"/>
              </a:ext>
            </a:extLst>
          </p:cNvPr>
          <p:cNvSpPr/>
          <p:nvPr/>
        </p:nvSpPr>
        <p:spPr bwMode="white">
          <a:xfrm>
            <a:off x="11103867" y="3179188"/>
            <a:ext cx="257057" cy="200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6559BF-3C8E-CFF5-5A8F-853C08545258}"/>
              </a:ext>
            </a:extLst>
          </p:cNvPr>
          <p:cNvSpPr/>
          <p:nvPr/>
        </p:nvSpPr>
        <p:spPr bwMode="white">
          <a:xfrm>
            <a:off x="11103867" y="3741962"/>
            <a:ext cx="257057" cy="200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8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AA00EF-675F-7580-E353-1FFDCE997A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9" y="590075"/>
            <a:ext cx="11520000" cy="170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7017B0C-2468-5AF7-7160-EF9AB4CFFA7E}"/>
              </a:ext>
            </a:extLst>
          </p:cNvPr>
          <p:cNvSpPr/>
          <p:nvPr/>
        </p:nvSpPr>
        <p:spPr bwMode="white">
          <a:xfrm>
            <a:off x="6316312" y="1335815"/>
            <a:ext cx="218975" cy="21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8B853FC-6E1D-1917-AF07-4CBB182095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0" y="2520166"/>
            <a:ext cx="11520000" cy="2277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CCB662-D502-5DF0-C943-F02449159E61}"/>
              </a:ext>
            </a:extLst>
          </p:cNvPr>
          <p:cNvSpPr/>
          <p:nvPr/>
        </p:nvSpPr>
        <p:spPr bwMode="white">
          <a:xfrm>
            <a:off x="6855538" y="2701247"/>
            <a:ext cx="228495" cy="219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BFB259-7D34-3D12-0E74-F492FB240D19}"/>
              </a:ext>
            </a:extLst>
          </p:cNvPr>
          <p:cNvSpPr/>
          <p:nvPr/>
        </p:nvSpPr>
        <p:spPr bwMode="white">
          <a:xfrm>
            <a:off x="8093224" y="3797269"/>
            <a:ext cx="228495" cy="228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69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0EB3F1-4279-AF03-67D3-444BBCC0B4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23061"/>
            <a:ext cx="11520000" cy="397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C9787B3-0098-16BB-EFB6-42DC5E5BE254}"/>
              </a:ext>
            </a:extLst>
          </p:cNvPr>
          <p:cNvSpPr/>
          <p:nvPr/>
        </p:nvSpPr>
        <p:spPr bwMode="white">
          <a:xfrm>
            <a:off x="7641123" y="937457"/>
            <a:ext cx="238016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3EC5B7-31A5-65FE-49CA-64E2FCB17CFA}"/>
              </a:ext>
            </a:extLst>
          </p:cNvPr>
          <p:cNvSpPr/>
          <p:nvPr/>
        </p:nvSpPr>
        <p:spPr bwMode="white">
          <a:xfrm>
            <a:off x="6336793" y="3835497"/>
            <a:ext cx="218975" cy="20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91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AD5D24-D066-EF96-FB6E-902CA8BA0F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6" y="805476"/>
            <a:ext cx="11520000" cy="2321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4D77AB1-C1A0-F9F1-4BD1-E21BD2584016}"/>
              </a:ext>
            </a:extLst>
          </p:cNvPr>
          <p:cNvSpPr/>
          <p:nvPr/>
        </p:nvSpPr>
        <p:spPr bwMode="white">
          <a:xfrm>
            <a:off x="2382819" y="2123832"/>
            <a:ext cx="485553" cy="21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516BDB-E2BE-2DC9-6CE2-0D2B07D1F850}"/>
              </a:ext>
            </a:extLst>
          </p:cNvPr>
          <p:cNvSpPr/>
          <p:nvPr/>
        </p:nvSpPr>
        <p:spPr bwMode="white">
          <a:xfrm>
            <a:off x="5296141" y="2123832"/>
            <a:ext cx="342743" cy="21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71EC8F-57F6-121F-B7A4-58C60EB5DC13}"/>
              </a:ext>
            </a:extLst>
          </p:cNvPr>
          <p:cNvSpPr/>
          <p:nvPr/>
        </p:nvSpPr>
        <p:spPr bwMode="white">
          <a:xfrm>
            <a:off x="7914323" y="2123832"/>
            <a:ext cx="456991" cy="21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E5449F-0BD0-7C02-E96E-6A5A35660105}"/>
              </a:ext>
            </a:extLst>
          </p:cNvPr>
          <p:cNvSpPr/>
          <p:nvPr/>
        </p:nvSpPr>
        <p:spPr bwMode="white">
          <a:xfrm>
            <a:off x="10542026" y="2123832"/>
            <a:ext cx="647404" cy="21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CA0535-B950-6F3C-1BD9-C4DEB7EECDC9}"/>
              </a:ext>
            </a:extLst>
          </p:cNvPr>
          <p:cNvSpPr/>
          <p:nvPr/>
        </p:nvSpPr>
        <p:spPr bwMode="white">
          <a:xfrm>
            <a:off x="2668439" y="2697031"/>
            <a:ext cx="199933" cy="21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07F03DC-777E-5958-2DD7-EF5DC1E142DE}"/>
              </a:ext>
            </a:extLst>
          </p:cNvPr>
          <p:cNvSpPr/>
          <p:nvPr/>
        </p:nvSpPr>
        <p:spPr bwMode="white">
          <a:xfrm>
            <a:off x="5143811" y="2697031"/>
            <a:ext cx="647404" cy="21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42CA28-4D76-39FB-3705-DDB3B662EB5F}"/>
              </a:ext>
            </a:extLst>
          </p:cNvPr>
          <p:cNvSpPr/>
          <p:nvPr/>
        </p:nvSpPr>
        <p:spPr bwMode="white">
          <a:xfrm>
            <a:off x="7628703" y="2697031"/>
            <a:ext cx="647404" cy="21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0CC0C98-7C65-14EF-24D8-498D902F2CFA}"/>
              </a:ext>
            </a:extLst>
          </p:cNvPr>
          <p:cNvSpPr/>
          <p:nvPr/>
        </p:nvSpPr>
        <p:spPr bwMode="white">
          <a:xfrm>
            <a:off x="10837166" y="2697031"/>
            <a:ext cx="352264" cy="21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6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0D6F21-63ED-1F71-B67F-3BAA17B784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893400"/>
            <a:ext cx="11520000" cy="366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F7B059-53DF-8F49-0938-76F94CF183E3}"/>
              </a:ext>
            </a:extLst>
          </p:cNvPr>
          <p:cNvSpPr/>
          <p:nvPr/>
        </p:nvSpPr>
        <p:spPr bwMode="white">
          <a:xfrm>
            <a:off x="2968869" y="1627525"/>
            <a:ext cx="1018710" cy="209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2D7A68-86E1-04D6-5062-E55E3C071804}"/>
              </a:ext>
            </a:extLst>
          </p:cNvPr>
          <p:cNvSpPr/>
          <p:nvPr/>
        </p:nvSpPr>
        <p:spPr bwMode="white">
          <a:xfrm>
            <a:off x="8357563" y="1627525"/>
            <a:ext cx="733090" cy="209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19DAF78-CBF6-EE28-68C7-7D0650826A84}"/>
              </a:ext>
            </a:extLst>
          </p:cNvPr>
          <p:cNvSpPr/>
          <p:nvPr/>
        </p:nvSpPr>
        <p:spPr bwMode="white">
          <a:xfrm>
            <a:off x="2147874" y="2145685"/>
            <a:ext cx="1415335" cy="1283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5CE961C1-C45C-2BB8-BE89-D5AAB7F8C3E1}"/>
              </a:ext>
            </a:extLst>
          </p:cNvPr>
          <p:cNvSpPr/>
          <p:nvPr/>
        </p:nvSpPr>
        <p:spPr bwMode="white">
          <a:xfrm>
            <a:off x="6718891" y="2082287"/>
            <a:ext cx="3776061" cy="2472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0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2023-07-26T17:19:05Z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