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79934031-B79D-BFB4-60D8-E950AC80E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/>
          <a:stretch/>
        </p:blipFill>
        <p:spPr>
          <a:xfrm>
            <a:off x="3865201" y="2166500"/>
            <a:ext cx="4299923" cy="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72A0C9BB-ABC2-109F-2CED-F573022A21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39"/>
          <a:stretch/>
        </p:blipFill>
        <p:spPr>
          <a:xfrm>
            <a:off x="3413862" y="3350812"/>
            <a:ext cx="5202600" cy="90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A1A901-3596-ACDB-5DAF-5759F9AC1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641354"/>
            <a:ext cx="1152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1DB908-338F-98E8-E075-48B5603023B1}"/>
              </a:ext>
            </a:extLst>
          </p:cNvPr>
          <p:cNvSpPr/>
          <p:nvPr/>
        </p:nvSpPr>
        <p:spPr bwMode="white">
          <a:xfrm>
            <a:off x="2747553" y="2098496"/>
            <a:ext cx="333223" cy="20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793F91-5916-4B26-18C8-565445EC7E44}"/>
              </a:ext>
            </a:extLst>
          </p:cNvPr>
          <p:cNvSpPr/>
          <p:nvPr/>
        </p:nvSpPr>
        <p:spPr bwMode="white">
          <a:xfrm>
            <a:off x="5927453" y="2098496"/>
            <a:ext cx="333223" cy="20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483D65-6EE5-CC7C-8102-4CC3CE66E530}"/>
              </a:ext>
            </a:extLst>
          </p:cNvPr>
          <p:cNvSpPr/>
          <p:nvPr/>
        </p:nvSpPr>
        <p:spPr bwMode="white">
          <a:xfrm>
            <a:off x="1643156" y="2555639"/>
            <a:ext cx="295140" cy="20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A3EA69-76EB-E0E7-E48D-A096CFB13B08}"/>
              </a:ext>
            </a:extLst>
          </p:cNvPr>
          <p:cNvSpPr/>
          <p:nvPr/>
        </p:nvSpPr>
        <p:spPr bwMode="white">
          <a:xfrm>
            <a:off x="3166462" y="2993734"/>
            <a:ext cx="599801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0E3384-CE08-AE1F-E336-7852AB2DA542}"/>
              </a:ext>
            </a:extLst>
          </p:cNvPr>
          <p:cNvSpPr/>
          <p:nvPr/>
        </p:nvSpPr>
        <p:spPr bwMode="white">
          <a:xfrm>
            <a:off x="1671718" y="3450877"/>
            <a:ext cx="1761322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4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0F1209-DD86-3FA0-09BB-68BB3303F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360000"/>
            <a:ext cx="11520000" cy="279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FEC76A-0DCF-1B0F-4FE0-337ADE67292E}"/>
              </a:ext>
            </a:extLst>
          </p:cNvPr>
          <p:cNvSpPr/>
          <p:nvPr/>
        </p:nvSpPr>
        <p:spPr bwMode="white">
          <a:xfrm>
            <a:off x="5824148" y="1190580"/>
            <a:ext cx="4750808" cy="1651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1C6C9BA-AD17-E0F6-01C4-6631EB08F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3429000"/>
            <a:ext cx="11520000" cy="281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5FEB31-32BC-86A9-13EF-954420D2E92F}"/>
              </a:ext>
            </a:extLst>
          </p:cNvPr>
          <p:cNvSpPr/>
          <p:nvPr/>
        </p:nvSpPr>
        <p:spPr bwMode="white">
          <a:xfrm>
            <a:off x="1892115" y="4479753"/>
            <a:ext cx="4055801" cy="716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85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3F986E-5293-EB20-6E8D-427F46509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5" y="699969"/>
            <a:ext cx="11520000" cy="277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246320-1AE4-F06F-AE74-3FC73B2E1BD1}"/>
              </a:ext>
            </a:extLst>
          </p:cNvPr>
          <p:cNvSpPr/>
          <p:nvPr/>
        </p:nvSpPr>
        <p:spPr bwMode="white">
          <a:xfrm>
            <a:off x="1853287" y="1730441"/>
            <a:ext cx="2580099" cy="1183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4F5000-59F9-44C5-405C-D15B0B955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291" y="1402435"/>
            <a:ext cx="4318232" cy="25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54C610-AEEF-7208-8070-D5707292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612046"/>
            <a:ext cx="11520000" cy="367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9D3851-E4CD-4A27-C4DA-F4C967F6E1A7}"/>
              </a:ext>
            </a:extLst>
          </p:cNvPr>
          <p:cNvSpPr/>
          <p:nvPr/>
        </p:nvSpPr>
        <p:spPr bwMode="white">
          <a:xfrm>
            <a:off x="1494225" y="2234611"/>
            <a:ext cx="4209052" cy="1897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D0D4BE0-EBB7-EDCA-8C2F-C36ACE5B2E85}"/>
              </a:ext>
            </a:extLst>
          </p:cNvPr>
          <p:cNvSpPr/>
          <p:nvPr/>
        </p:nvSpPr>
        <p:spPr bwMode="white">
          <a:xfrm>
            <a:off x="7133492" y="336839"/>
            <a:ext cx="4718539" cy="782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1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