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4" r:id="rId4"/>
    <p:sldId id="263" r:id="rId5"/>
    <p:sldId id="262" r:id="rId6"/>
    <p:sldId id="260" r:id="rId7"/>
    <p:sldId id="258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80" y="1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2023/7/27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>
            <a:extLst>
              <a:ext uri="{FF2B5EF4-FFF2-40B4-BE49-F238E27FC236}">
                <a16:creationId xmlns:a16="http://schemas.microsoft.com/office/drawing/2014/main" id="{BE9A5E46-7B08-5383-C11C-A176E53320C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674"/>
          <a:stretch/>
        </p:blipFill>
        <p:spPr>
          <a:xfrm>
            <a:off x="3865201" y="2166500"/>
            <a:ext cx="4299923" cy="88965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>
            <a:extLst>
              <a:ext uri="{FF2B5EF4-FFF2-40B4-BE49-F238E27FC236}">
                <a16:creationId xmlns:a16="http://schemas.microsoft.com/office/drawing/2014/main" id="{E156B90B-9C5A-CA26-76F9-DABCC1E726F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095"/>
          <a:stretch/>
        </p:blipFill>
        <p:spPr>
          <a:xfrm>
            <a:off x="3601431" y="3366969"/>
            <a:ext cx="4827462" cy="108413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EADF47F7-4AFE-3F20-5ECD-3EEB2074FD9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477" y="629631"/>
            <a:ext cx="11520000" cy="307862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7E3F06D7-B009-87E6-9B86-B679872BDC59}"/>
              </a:ext>
            </a:extLst>
          </p:cNvPr>
          <p:cNvSpPr/>
          <p:nvPr/>
        </p:nvSpPr>
        <p:spPr bwMode="white">
          <a:xfrm>
            <a:off x="11316113" y="2011674"/>
            <a:ext cx="238015" cy="1810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8132BC38-1EC6-2E83-5495-B8F2DE55D23B}"/>
              </a:ext>
            </a:extLst>
          </p:cNvPr>
          <p:cNvSpPr/>
          <p:nvPr/>
        </p:nvSpPr>
        <p:spPr bwMode="white">
          <a:xfrm>
            <a:off x="11306592" y="2469178"/>
            <a:ext cx="247537" cy="19062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FC7D275F-CA45-00D5-12AF-9BC5F4B4872E}"/>
              </a:ext>
            </a:extLst>
          </p:cNvPr>
          <p:cNvSpPr/>
          <p:nvPr/>
        </p:nvSpPr>
        <p:spPr bwMode="white">
          <a:xfrm>
            <a:off x="11306592" y="2936213"/>
            <a:ext cx="247537" cy="19062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30B93136-D60F-C544-04DA-4186E1536E65}"/>
              </a:ext>
            </a:extLst>
          </p:cNvPr>
          <p:cNvSpPr/>
          <p:nvPr/>
        </p:nvSpPr>
        <p:spPr bwMode="white">
          <a:xfrm>
            <a:off x="11268510" y="3384186"/>
            <a:ext cx="285619" cy="24781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39378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CB3F1FEC-1E66-A36E-3C00-230A2DF89B6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431" y="711691"/>
            <a:ext cx="11520000" cy="359172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8C82CE39-1697-7E38-7EE5-D84DFBDB5512}"/>
              </a:ext>
            </a:extLst>
          </p:cNvPr>
          <p:cNvSpPr/>
          <p:nvPr/>
        </p:nvSpPr>
        <p:spPr bwMode="white">
          <a:xfrm>
            <a:off x="1255778" y="3312594"/>
            <a:ext cx="1761322" cy="27628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69279E6B-506E-216E-B3F2-1B711E47D196}"/>
              </a:ext>
            </a:extLst>
          </p:cNvPr>
          <p:cNvSpPr/>
          <p:nvPr/>
        </p:nvSpPr>
        <p:spPr bwMode="white">
          <a:xfrm>
            <a:off x="6415976" y="3322121"/>
            <a:ext cx="3160859" cy="25723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1495B803-69BC-7DBC-F75C-69B73986AD79}"/>
              </a:ext>
            </a:extLst>
          </p:cNvPr>
          <p:cNvSpPr/>
          <p:nvPr/>
        </p:nvSpPr>
        <p:spPr bwMode="white">
          <a:xfrm>
            <a:off x="1255778" y="3779423"/>
            <a:ext cx="3389355" cy="26675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D6931809-8BD6-ACF5-8E40-490A1B8E4355}"/>
              </a:ext>
            </a:extLst>
          </p:cNvPr>
          <p:cNvSpPr/>
          <p:nvPr/>
        </p:nvSpPr>
        <p:spPr bwMode="white">
          <a:xfrm>
            <a:off x="6425497" y="3779423"/>
            <a:ext cx="4227174" cy="26675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2392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C3962BCA-792A-2A6E-3F77-E227EBABBB9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893" y="248631"/>
            <a:ext cx="11520000" cy="312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DA998996-E280-A000-29B5-46004F9A4A4E}"/>
              </a:ext>
            </a:extLst>
          </p:cNvPr>
          <p:cNvSpPr/>
          <p:nvPr/>
        </p:nvSpPr>
        <p:spPr bwMode="white">
          <a:xfrm>
            <a:off x="2168215" y="1641658"/>
            <a:ext cx="4055801" cy="72513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>
            <a:extLst>
              <a:ext uri="{FF2B5EF4-FFF2-40B4-BE49-F238E27FC236}">
                <a16:creationId xmlns:a16="http://schemas.microsoft.com/office/drawing/2014/main" id="{FCD3D9A5-28BE-300E-4BB4-AD5EEAFF489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893" y="3531459"/>
            <a:ext cx="11520000" cy="285517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3E6DD5E7-712E-3168-AF63-990312F01940}"/>
              </a:ext>
            </a:extLst>
          </p:cNvPr>
          <p:cNvSpPr/>
          <p:nvPr/>
        </p:nvSpPr>
        <p:spPr bwMode="white">
          <a:xfrm>
            <a:off x="2168215" y="4639151"/>
            <a:ext cx="4598479" cy="74482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19941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001272A4-A292-C339-6B29-F132D0E3A93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231" y="565154"/>
            <a:ext cx="11520000" cy="283448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B3C584BF-20F5-B750-122C-1734378148B4}"/>
              </a:ext>
            </a:extLst>
          </p:cNvPr>
          <p:cNvSpPr/>
          <p:nvPr/>
        </p:nvSpPr>
        <p:spPr bwMode="white">
          <a:xfrm>
            <a:off x="1992455" y="1847549"/>
            <a:ext cx="4924161" cy="188038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38700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fuyu yang</cp:lastModifiedBy>
  <cp:revision>4</cp:revision>
  <dcterms:created xsi:type="dcterms:W3CDTF">2023-07-20T00:26:43Z</dcterms:created>
  <dcterms:modified xsi:type="dcterms:W3CDTF">2023-07-26T16:23:12Z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2052-11.1.0.14309</vt:lpwstr>
  </property>
</Properties>
</file>