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646A59CA-E66D-2B74-F8C1-173786A76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4"/>
          <a:stretch/>
        </p:blipFill>
        <p:spPr>
          <a:xfrm>
            <a:off x="3865201" y="2166500"/>
            <a:ext cx="4299923" cy="8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75BF6B65-100C-FBC9-E897-3C3DEE12C9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92"/>
          <a:stretch/>
        </p:blipFill>
        <p:spPr>
          <a:xfrm>
            <a:off x="3589708" y="3384554"/>
            <a:ext cx="4850908" cy="98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8AFDC5-099C-E868-741D-5A3A3C059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641354"/>
            <a:ext cx="11520000" cy="370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681F1C-BCFF-6F57-E0B1-98874C82982D}"/>
              </a:ext>
            </a:extLst>
          </p:cNvPr>
          <p:cNvSpPr/>
          <p:nvPr/>
        </p:nvSpPr>
        <p:spPr bwMode="white">
          <a:xfrm>
            <a:off x="1468801" y="2538036"/>
            <a:ext cx="456991" cy="209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40ED24-9B7E-074C-EB77-EA7DF8E9C922}"/>
              </a:ext>
            </a:extLst>
          </p:cNvPr>
          <p:cNvSpPr/>
          <p:nvPr/>
        </p:nvSpPr>
        <p:spPr bwMode="white">
          <a:xfrm>
            <a:off x="9437594" y="3024121"/>
            <a:ext cx="609322" cy="209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1FE616-B1B0-76D8-2E5F-C3F07144D395}"/>
              </a:ext>
            </a:extLst>
          </p:cNvPr>
          <p:cNvSpPr/>
          <p:nvPr/>
        </p:nvSpPr>
        <p:spPr bwMode="white">
          <a:xfrm>
            <a:off x="8875875" y="3510206"/>
            <a:ext cx="447471" cy="20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2C36C43-7365-642B-A0D4-FAE536F6D1AD}"/>
              </a:ext>
            </a:extLst>
          </p:cNvPr>
          <p:cNvSpPr/>
          <p:nvPr/>
        </p:nvSpPr>
        <p:spPr bwMode="white">
          <a:xfrm>
            <a:off x="7952371" y="3996290"/>
            <a:ext cx="314181" cy="20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4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60A5FF-B79D-BCF3-6546-9FC9C4D69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7" y="746862"/>
            <a:ext cx="11520000" cy="275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04CF96-D057-FD07-7B3E-6EC062638814}"/>
              </a:ext>
            </a:extLst>
          </p:cNvPr>
          <p:cNvSpPr/>
          <p:nvPr/>
        </p:nvSpPr>
        <p:spPr bwMode="white">
          <a:xfrm>
            <a:off x="3540715" y="1814877"/>
            <a:ext cx="2113586" cy="267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07C647-2D30-4393-8B14-ED16435CAD45}"/>
              </a:ext>
            </a:extLst>
          </p:cNvPr>
          <p:cNvSpPr/>
          <p:nvPr/>
        </p:nvSpPr>
        <p:spPr bwMode="white">
          <a:xfrm>
            <a:off x="9043657" y="1814877"/>
            <a:ext cx="1837487" cy="267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F529B0-D32A-0015-FFA5-9F6ACCFB9439}"/>
              </a:ext>
            </a:extLst>
          </p:cNvPr>
          <p:cNvSpPr/>
          <p:nvPr/>
        </p:nvSpPr>
        <p:spPr bwMode="white">
          <a:xfrm>
            <a:off x="3293178" y="2301206"/>
            <a:ext cx="1694677" cy="267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E80EE14-D9EB-F691-73D9-7CE381958876}"/>
              </a:ext>
            </a:extLst>
          </p:cNvPr>
          <p:cNvSpPr/>
          <p:nvPr/>
        </p:nvSpPr>
        <p:spPr bwMode="white">
          <a:xfrm>
            <a:off x="8805640" y="2301206"/>
            <a:ext cx="1285289" cy="267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4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32AB65-EA86-A1CB-E569-85CB2FA76E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453785"/>
            <a:ext cx="11520000" cy="307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5DC037-33D6-329D-644D-4322D4B48738}"/>
              </a:ext>
            </a:extLst>
          </p:cNvPr>
          <p:cNvSpPr/>
          <p:nvPr/>
        </p:nvSpPr>
        <p:spPr bwMode="white">
          <a:xfrm>
            <a:off x="1886254" y="1673795"/>
            <a:ext cx="4465190" cy="743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F38085D-0452-4EB3-9C24-2608DB791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3759693"/>
            <a:ext cx="11520000" cy="239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6CF931-504B-3AAE-25F9-595541282F93}"/>
              </a:ext>
            </a:extLst>
          </p:cNvPr>
          <p:cNvSpPr/>
          <p:nvPr/>
        </p:nvSpPr>
        <p:spPr bwMode="white">
          <a:xfrm>
            <a:off x="1886254" y="4855502"/>
            <a:ext cx="4608000" cy="752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4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128322-5687-637A-205B-FB0C64116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1" y="518261"/>
            <a:ext cx="11520000" cy="346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C672B6-B3C5-8E92-C659-B9883CF267F9}"/>
              </a:ext>
            </a:extLst>
          </p:cNvPr>
          <p:cNvSpPr/>
          <p:nvPr/>
        </p:nvSpPr>
        <p:spPr bwMode="white">
          <a:xfrm>
            <a:off x="1810054" y="2521908"/>
            <a:ext cx="5712396" cy="753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