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F6473AE-C8BC-9E07-4727-12EB9D81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5D7B108D-001D-FB6B-E90D-2DA8CCBAE2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4"/>
          <a:stretch/>
        </p:blipFill>
        <p:spPr>
          <a:xfrm>
            <a:off x="2962523" y="3320077"/>
            <a:ext cx="5894262" cy="102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3606E1-9DF6-5795-44E7-BA7237D69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53077"/>
            <a:ext cx="11520000" cy="314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7D33EE-C129-2781-BA1F-83B4A2452496}"/>
              </a:ext>
            </a:extLst>
          </p:cNvPr>
          <p:cNvSpPr/>
          <p:nvPr/>
        </p:nvSpPr>
        <p:spPr bwMode="white">
          <a:xfrm>
            <a:off x="1840264" y="2074882"/>
            <a:ext cx="476033" cy="209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CDFAB9-E474-93FF-1AE2-DC924119BD5C}"/>
              </a:ext>
            </a:extLst>
          </p:cNvPr>
          <p:cNvSpPr/>
          <p:nvPr/>
        </p:nvSpPr>
        <p:spPr bwMode="white">
          <a:xfrm>
            <a:off x="1288066" y="3029114"/>
            <a:ext cx="714049" cy="200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7E1001-EA16-3BCC-DF1F-28C3E5B66F76}"/>
              </a:ext>
            </a:extLst>
          </p:cNvPr>
          <p:cNvSpPr/>
          <p:nvPr/>
        </p:nvSpPr>
        <p:spPr bwMode="white">
          <a:xfrm>
            <a:off x="5001123" y="3506230"/>
            <a:ext cx="590280" cy="21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4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B421DF-8E8F-8C8F-24DC-5CA0CA4D2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5" y="688246"/>
            <a:ext cx="11520000" cy="290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768216-9C58-E87B-E7C4-972315DB92CA}"/>
              </a:ext>
            </a:extLst>
          </p:cNvPr>
          <p:cNvSpPr/>
          <p:nvPr/>
        </p:nvSpPr>
        <p:spPr bwMode="white">
          <a:xfrm>
            <a:off x="987011" y="1832757"/>
            <a:ext cx="2199272" cy="1201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E5607B-96C5-7122-2921-5DF814E4568F}"/>
              </a:ext>
            </a:extLst>
          </p:cNvPr>
          <p:cNvSpPr/>
          <p:nvPr/>
        </p:nvSpPr>
        <p:spPr bwMode="white">
          <a:xfrm>
            <a:off x="4490614" y="1832757"/>
            <a:ext cx="418909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DFA2D9-31DD-2E17-69BC-D998E46711CE}"/>
              </a:ext>
            </a:extLst>
          </p:cNvPr>
          <p:cNvSpPr/>
          <p:nvPr/>
        </p:nvSpPr>
        <p:spPr bwMode="white">
          <a:xfrm>
            <a:off x="5309391" y="1861369"/>
            <a:ext cx="1390016" cy="677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13FCC0-79DE-569E-8C50-14506CA3E4F0}"/>
              </a:ext>
            </a:extLst>
          </p:cNvPr>
          <p:cNvSpPr/>
          <p:nvPr/>
        </p:nvSpPr>
        <p:spPr bwMode="white">
          <a:xfrm>
            <a:off x="8260796" y="1832757"/>
            <a:ext cx="428429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9964FE-D3B1-F2CA-DF09-CAB506E5A8B6}"/>
              </a:ext>
            </a:extLst>
          </p:cNvPr>
          <p:cNvSpPr/>
          <p:nvPr/>
        </p:nvSpPr>
        <p:spPr bwMode="white">
          <a:xfrm>
            <a:off x="9222383" y="1861369"/>
            <a:ext cx="1399537" cy="1163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7AE45C-E78C-9C7D-1A61-71ED24DB0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4" y="741000"/>
            <a:ext cx="11520000" cy="380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E9AB9E-A179-B191-315B-39C867A8A1E6}"/>
              </a:ext>
            </a:extLst>
          </p:cNvPr>
          <p:cNvSpPr/>
          <p:nvPr/>
        </p:nvSpPr>
        <p:spPr bwMode="white">
          <a:xfrm>
            <a:off x="1695130" y="3209457"/>
            <a:ext cx="1532826" cy="1181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0A0B3A-32AA-6333-4349-48B3A455F479}"/>
              </a:ext>
            </a:extLst>
          </p:cNvPr>
          <p:cNvSpPr/>
          <p:nvPr/>
        </p:nvSpPr>
        <p:spPr bwMode="white">
          <a:xfrm>
            <a:off x="7426568" y="3209457"/>
            <a:ext cx="1542347" cy="1181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1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658A52-3729-3AFB-CD94-41E9B97E6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23062"/>
            <a:ext cx="11520000" cy="288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0D5CE4-337D-5AAC-31CA-263A4800CF61}"/>
              </a:ext>
            </a:extLst>
          </p:cNvPr>
          <p:cNvSpPr/>
          <p:nvPr/>
        </p:nvSpPr>
        <p:spPr bwMode="white">
          <a:xfrm>
            <a:off x="1652628" y="1900207"/>
            <a:ext cx="2456330" cy="1677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009FB1-5D71-99EF-D5B9-A9733A664DB5}"/>
              </a:ext>
            </a:extLst>
          </p:cNvPr>
          <p:cNvSpPr/>
          <p:nvPr/>
        </p:nvSpPr>
        <p:spPr bwMode="white">
          <a:xfrm>
            <a:off x="7374545" y="1900207"/>
            <a:ext cx="2656264" cy="1677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8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65C33B-9B6D-7EA0-5F81-249F11EE1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8" y="817200"/>
            <a:ext cx="11520000" cy="290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B8C522-2586-BAC6-2204-DAAA962EA4C8}"/>
              </a:ext>
            </a:extLst>
          </p:cNvPr>
          <p:cNvSpPr/>
          <p:nvPr/>
        </p:nvSpPr>
        <p:spPr bwMode="white">
          <a:xfrm>
            <a:off x="2972528" y="1712458"/>
            <a:ext cx="276099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9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