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0A5543C7-A70C-E821-D9BA-2047CA1442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84"/>
          <a:stretch/>
        </p:blipFill>
        <p:spPr>
          <a:xfrm>
            <a:off x="4334123" y="2094088"/>
            <a:ext cx="3238985" cy="85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8BF3A1EE-F890-C876-DFD3-94C9646735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87"/>
          <a:stretch/>
        </p:blipFill>
        <p:spPr>
          <a:xfrm>
            <a:off x="3015276" y="3429000"/>
            <a:ext cx="5876677" cy="100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E345A7-DBA4-DBF1-3461-2D32B862CA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3" y="582739"/>
            <a:ext cx="11520000" cy="4866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280EA0-7248-37FD-07EF-CF2C0A289FC0}"/>
              </a:ext>
            </a:extLst>
          </p:cNvPr>
          <p:cNvSpPr/>
          <p:nvPr/>
        </p:nvSpPr>
        <p:spPr bwMode="white">
          <a:xfrm>
            <a:off x="1885612" y="4115738"/>
            <a:ext cx="1732760" cy="1247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AB13C43-3A45-C60D-3A68-3624CC0C3585}"/>
              </a:ext>
            </a:extLst>
          </p:cNvPr>
          <p:cNvSpPr/>
          <p:nvPr/>
        </p:nvSpPr>
        <p:spPr bwMode="white">
          <a:xfrm>
            <a:off x="7617050" y="4115738"/>
            <a:ext cx="1589950" cy="1247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5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0D4AEE-0282-2712-6F66-84308C9CC2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8" y="723415"/>
            <a:ext cx="11520000" cy="3364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871BB71-D7C5-5C60-E016-162D4CE508A0}"/>
              </a:ext>
            </a:extLst>
          </p:cNvPr>
          <p:cNvSpPr/>
          <p:nvPr/>
        </p:nvSpPr>
        <p:spPr bwMode="white">
          <a:xfrm>
            <a:off x="2046076" y="2038573"/>
            <a:ext cx="3779702" cy="1848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45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7DF20D-98E3-F124-351E-B28F1F0448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81677"/>
            <a:ext cx="11520000" cy="313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7EC4188-2F7A-E256-8923-65108D66AAC0}"/>
              </a:ext>
            </a:extLst>
          </p:cNvPr>
          <p:cNvSpPr/>
          <p:nvPr/>
        </p:nvSpPr>
        <p:spPr bwMode="white">
          <a:xfrm>
            <a:off x="1557421" y="1976593"/>
            <a:ext cx="6392164" cy="2138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20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77FE68-82E7-ED7F-AB4E-FEF7E4721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9" y="488954"/>
            <a:ext cx="11520000" cy="397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35D93A0-2507-97BC-CAD9-12653E3A793A}"/>
              </a:ext>
            </a:extLst>
          </p:cNvPr>
          <p:cNvSpPr/>
          <p:nvPr/>
        </p:nvSpPr>
        <p:spPr bwMode="white">
          <a:xfrm>
            <a:off x="755672" y="2149257"/>
            <a:ext cx="6043714" cy="34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23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2023-07-26T09:11:47Z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