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EFDAB97-08DE-DB59-D321-DCAF4AE60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2D791948-4C59-A039-4E5A-E03A9A72E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9"/>
          <a:stretch/>
        </p:blipFill>
        <p:spPr>
          <a:xfrm>
            <a:off x="3765554" y="3238015"/>
            <a:ext cx="4200277" cy="104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EB0A9C-7025-8871-4B01-955497DF0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565154"/>
            <a:ext cx="11520000" cy="431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F69E75-A58E-5F6A-5B88-E0964323D0B1}"/>
              </a:ext>
            </a:extLst>
          </p:cNvPr>
          <p:cNvSpPr/>
          <p:nvPr/>
        </p:nvSpPr>
        <p:spPr bwMode="white">
          <a:xfrm>
            <a:off x="1697331" y="3413813"/>
            <a:ext cx="333223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E36A39-7304-8C8F-53BF-A85E5A8E059F}"/>
              </a:ext>
            </a:extLst>
          </p:cNvPr>
          <p:cNvSpPr/>
          <p:nvPr/>
        </p:nvSpPr>
        <p:spPr bwMode="white">
          <a:xfrm>
            <a:off x="2544670" y="3413813"/>
            <a:ext cx="333223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EDB802-CAF9-D694-5018-91AD532CBCD4}"/>
              </a:ext>
            </a:extLst>
          </p:cNvPr>
          <p:cNvSpPr/>
          <p:nvPr/>
        </p:nvSpPr>
        <p:spPr bwMode="white">
          <a:xfrm>
            <a:off x="4134621" y="3413813"/>
            <a:ext cx="314181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233A46-DF88-70FC-151C-CEC9CE05B551}"/>
              </a:ext>
            </a:extLst>
          </p:cNvPr>
          <p:cNvSpPr/>
          <p:nvPr/>
        </p:nvSpPr>
        <p:spPr bwMode="white">
          <a:xfrm>
            <a:off x="5477034" y="3413813"/>
            <a:ext cx="314181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DA28A0-48AC-39CD-1967-B321F034C467}"/>
              </a:ext>
            </a:extLst>
          </p:cNvPr>
          <p:cNvSpPr/>
          <p:nvPr/>
        </p:nvSpPr>
        <p:spPr bwMode="white">
          <a:xfrm>
            <a:off x="8561728" y="3413813"/>
            <a:ext cx="190413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A8CC6DF-AB04-ECD7-CAD0-F5FCEA4301E5}"/>
              </a:ext>
            </a:extLst>
          </p:cNvPr>
          <p:cNvSpPr/>
          <p:nvPr/>
        </p:nvSpPr>
        <p:spPr bwMode="white">
          <a:xfrm>
            <a:off x="10637232" y="3413813"/>
            <a:ext cx="314181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E54A22-9733-3A14-7026-3A630290C9A4}"/>
              </a:ext>
            </a:extLst>
          </p:cNvPr>
          <p:cNvSpPr/>
          <p:nvPr/>
        </p:nvSpPr>
        <p:spPr bwMode="white">
          <a:xfrm>
            <a:off x="5895943" y="4242687"/>
            <a:ext cx="1066314" cy="26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F31DE2-C54D-126C-F21F-B48924FBB4CF}"/>
              </a:ext>
            </a:extLst>
          </p:cNvPr>
          <p:cNvSpPr/>
          <p:nvPr/>
        </p:nvSpPr>
        <p:spPr bwMode="white">
          <a:xfrm>
            <a:off x="8961596" y="4252214"/>
            <a:ext cx="571239" cy="25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4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D2B1D4-D0F9-00CC-93FE-44D78FB53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9" y="717553"/>
            <a:ext cx="11520000" cy="32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9FDFF6-08DE-2539-0597-DC0E195A9E51}"/>
              </a:ext>
            </a:extLst>
          </p:cNvPr>
          <p:cNvSpPr/>
          <p:nvPr/>
        </p:nvSpPr>
        <p:spPr bwMode="white">
          <a:xfrm>
            <a:off x="4565288" y="2452965"/>
            <a:ext cx="190413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9B0DEB-3145-032C-0077-4DD6D9479A7E}"/>
              </a:ext>
            </a:extLst>
          </p:cNvPr>
          <p:cNvSpPr/>
          <p:nvPr/>
        </p:nvSpPr>
        <p:spPr bwMode="white">
          <a:xfrm>
            <a:off x="7697585" y="2443430"/>
            <a:ext cx="199933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357C81-849A-B7C6-B957-B0B8069D0F96}"/>
              </a:ext>
            </a:extLst>
          </p:cNvPr>
          <p:cNvSpPr/>
          <p:nvPr/>
        </p:nvSpPr>
        <p:spPr bwMode="white">
          <a:xfrm>
            <a:off x="10410973" y="2452965"/>
            <a:ext cx="199933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DC40F7-EFEC-DAB8-125A-5E0BD8870D89}"/>
              </a:ext>
            </a:extLst>
          </p:cNvPr>
          <p:cNvSpPr/>
          <p:nvPr/>
        </p:nvSpPr>
        <p:spPr bwMode="white">
          <a:xfrm>
            <a:off x="6974015" y="3253924"/>
            <a:ext cx="742611" cy="257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6EB030-B3DC-C6B9-95C5-CDD328EEA1EF}"/>
              </a:ext>
            </a:extLst>
          </p:cNvPr>
          <p:cNvSpPr/>
          <p:nvPr/>
        </p:nvSpPr>
        <p:spPr bwMode="white">
          <a:xfrm>
            <a:off x="10191998" y="3253924"/>
            <a:ext cx="552198" cy="247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4A346D-C1C1-C3DC-8754-C0A45B758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670661"/>
            <a:ext cx="11520000" cy="43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A5FF95-E033-3DA7-8214-062C03BF6BED}"/>
              </a:ext>
            </a:extLst>
          </p:cNvPr>
          <p:cNvSpPr/>
          <p:nvPr/>
        </p:nvSpPr>
        <p:spPr bwMode="white">
          <a:xfrm>
            <a:off x="4438536" y="2740401"/>
            <a:ext cx="304661" cy="238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54274A-BCD8-C3AB-FC31-CD86DEA1AEB7}"/>
              </a:ext>
            </a:extLst>
          </p:cNvPr>
          <p:cNvSpPr/>
          <p:nvPr/>
        </p:nvSpPr>
        <p:spPr bwMode="white">
          <a:xfrm>
            <a:off x="5104982" y="2759477"/>
            <a:ext cx="333223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8A7D1A-2F12-11FF-0A78-10E159BA77B1}"/>
              </a:ext>
            </a:extLst>
          </p:cNvPr>
          <p:cNvSpPr/>
          <p:nvPr/>
        </p:nvSpPr>
        <p:spPr bwMode="white">
          <a:xfrm>
            <a:off x="10303263" y="2845319"/>
            <a:ext cx="295140" cy="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FBF693-D9B0-691C-378E-E53CB5B3D939}"/>
              </a:ext>
            </a:extLst>
          </p:cNvPr>
          <p:cNvSpPr/>
          <p:nvPr/>
        </p:nvSpPr>
        <p:spPr bwMode="white">
          <a:xfrm>
            <a:off x="10950668" y="2759477"/>
            <a:ext cx="342742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A94236-78F3-28D8-E5B8-2350261DB19C}"/>
              </a:ext>
            </a:extLst>
          </p:cNvPr>
          <p:cNvSpPr/>
          <p:nvPr/>
        </p:nvSpPr>
        <p:spPr bwMode="white">
          <a:xfrm>
            <a:off x="4467098" y="4056642"/>
            <a:ext cx="257057" cy="20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E0019A-9036-5EAE-62CA-FE5038CCF7FA}"/>
              </a:ext>
            </a:extLst>
          </p:cNvPr>
          <p:cNvSpPr/>
          <p:nvPr/>
        </p:nvSpPr>
        <p:spPr bwMode="white">
          <a:xfrm>
            <a:off x="5171627" y="4056642"/>
            <a:ext cx="199933" cy="20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4EE420-9A63-954B-F60C-BEF111A5EE80}"/>
              </a:ext>
            </a:extLst>
          </p:cNvPr>
          <p:cNvSpPr/>
          <p:nvPr/>
        </p:nvSpPr>
        <p:spPr bwMode="white">
          <a:xfrm>
            <a:off x="10312784" y="4056642"/>
            <a:ext cx="295140" cy="20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1892626-8573-C6C1-40B5-50FC94C563D9}"/>
              </a:ext>
            </a:extLst>
          </p:cNvPr>
          <p:cNvSpPr/>
          <p:nvPr/>
        </p:nvSpPr>
        <p:spPr bwMode="white">
          <a:xfrm>
            <a:off x="11036354" y="4056642"/>
            <a:ext cx="199933" cy="200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1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8B2D8F-7AE9-D4E2-F798-B9DF9372D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2" y="817200"/>
            <a:ext cx="11520000" cy="348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1A9A20-6447-8890-716A-00E69BC33144}"/>
              </a:ext>
            </a:extLst>
          </p:cNvPr>
          <p:cNvSpPr/>
          <p:nvPr/>
        </p:nvSpPr>
        <p:spPr bwMode="white">
          <a:xfrm>
            <a:off x="8942793" y="3728602"/>
            <a:ext cx="190413" cy="2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0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