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720D3C27-21BC-117D-61D4-BBAD21483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/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B5CAEDCD-9F47-FD09-F45B-A2C05AF022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68"/>
          <a:stretch/>
        </p:blipFill>
        <p:spPr>
          <a:xfrm>
            <a:off x="3284907" y="3364523"/>
            <a:ext cx="5337415" cy="95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597465-5C1F-66F7-CFDF-10EF18D56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9" y="629631"/>
            <a:ext cx="11520000" cy="377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E70BBB-1B80-EB26-47A2-B84B21280361}"/>
              </a:ext>
            </a:extLst>
          </p:cNvPr>
          <p:cNvSpPr/>
          <p:nvPr/>
        </p:nvSpPr>
        <p:spPr bwMode="white">
          <a:xfrm>
            <a:off x="8078377" y="2173455"/>
            <a:ext cx="476033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C172DE-BE2A-23CB-F875-1D26C509CD2A}"/>
              </a:ext>
            </a:extLst>
          </p:cNvPr>
          <p:cNvSpPr/>
          <p:nvPr/>
        </p:nvSpPr>
        <p:spPr bwMode="white">
          <a:xfrm>
            <a:off x="10211005" y="2649944"/>
            <a:ext cx="866380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94715A-6D50-818B-E17E-28CB85D43AC8}"/>
              </a:ext>
            </a:extLst>
          </p:cNvPr>
          <p:cNvSpPr/>
          <p:nvPr/>
        </p:nvSpPr>
        <p:spPr bwMode="white">
          <a:xfrm>
            <a:off x="8430641" y="3126433"/>
            <a:ext cx="342743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06EA32-29F3-24DB-6E1E-7543FCF417B8}"/>
              </a:ext>
            </a:extLst>
          </p:cNvPr>
          <p:cNvSpPr/>
          <p:nvPr/>
        </p:nvSpPr>
        <p:spPr bwMode="white">
          <a:xfrm>
            <a:off x="1604327" y="3602922"/>
            <a:ext cx="352264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86B79FB-8FBF-1422-FBAF-9625EEA1648B}"/>
              </a:ext>
            </a:extLst>
          </p:cNvPr>
          <p:cNvSpPr/>
          <p:nvPr/>
        </p:nvSpPr>
        <p:spPr bwMode="white">
          <a:xfrm>
            <a:off x="9506476" y="4079411"/>
            <a:ext cx="752133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09DF11-A806-C9EE-ED2C-009CF1E08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0" y="553430"/>
            <a:ext cx="11520000" cy="398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3C7276-8F3D-46D0-FC3C-7EE9041096D7}"/>
              </a:ext>
            </a:extLst>
          </p:cNvPr>
          <p:cNvSpPr/>
          <p:nvPr/>
        </p:nvSpPr>
        <p:spPr bwMode="white">
          <a:xfrm>
            <a:off x="1886253" y="1239811"/>
            <a:ext cx="333223" cy="209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8BA2BD-9C24-94CE-9BB7-BFD8050D80AD}"/>
              </a:ext>
            </a:extLst>
          </p:cNvPr>
          <p:cNvSpPr/>
          <p:nvPr/>
        </p:nvSpPr>
        <p:spPr bwMode="white">
          <a:xfrm>
            <a:off x="4799575" y="1239811"/>
            <a:ext cx="675966" cy="219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48F7E3-3C8F-A1C4-443E-179AFC655B8F}"/>
              </a:ext>
            </a:extLst>
          </p:cNvPr>
          <p:cNvSpPr/>
          <p:nvPr/>
        </p:nvSpPr>
        <p:spPr bwMode="white">
          <a:xfrm>
            <a:off x="7551046" y="1239811"/>
            <a:ext cx="599801" cy="25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066AB9-9420-540D-235C-789AE0D9BCA1}"/>
              </a:ext>
            </a:extLst>
          </p:cNvPr>
          <p:cNvSpPr/>
          <p:nvPr/>
        </p:nvSpPr>
        <p:spPr bwMode="white">
          <a:xfrm>
            <a:off x="10216831" y="1239811"/>
            <a:ext cx="618842" cy="219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B44ACA-E9D8-26AF-A608-337ED0102D03}"/>
              </a:ext>
            </a:extLst>
          </p:cNvPr>
          <p:cNvSpPr/>
          <p:nvPr/>
        </p:nvSpPr>
        <p:spPr bwMode="white">
          <a:xfrm>
            <a:off x="1933856" y="1725998"/>
            <a:ext cx="342743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5CD6933-AA05-9CBB-40A3-2FA751859B68}"/>
              </a:ext>
            </a:extLst>
          </p:cNvPr>
          <p:cNvSpPr/>
          <p:nvPr/>
        </p:nvSpPr>
        <p:spPr bwMode="white">
          <a:xfrm>
            <a:off x="4199773" y="1725998"/>
            <a:ext cx="342743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6E72A62-6E2B-0F11-83DC-19734A80C41D}"/>
              </a:ext>
            </a:extLst>
          </p:cNvPr>
          <p:cNvSpPr/>
          <p:nvPr/>
        </p:nvSpPr>
        <p:spPr bwMode="white">
          <a:xfrm>
            <a:off x="7255906" y="1725998"/>
            <a:ext cx="342743" cy="247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47B3AAF-09C4-692A-10C1-269F01E3FDDF}"/>
              </a:ext>
            </a:extLst>
          </p:cNvPr>
          <p:cNvSpPr/>
          <p:nvPr/>
        </p:nvSpPr>
        <p:spPr bwMode="white">
          <a:xfrm>
            <a:off x="10207310" y="1725998"/>
            <a:ext cx="628363" cy="209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C7BE7FD-6436-FC3E-9594-2FF1060BE465}"/>
              </a:ext>
            </a:extLst>
          </p:cNvPr>
          <p:cNvSpPr/>
          <p:nvPr/>
        </p:nvSpPr>
        <p:spPr bwMode="white">
          <a:xfrm>
            <a:off x="6178062" y="3213159"/>
            <a:ext cx="4448907" cy="1124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14A6C2B-9A8C-18DC-82EC-4362A482C000}"/>
              </a:ext>
            </a:extLst>
          </p:cNvPr>
          <p:cNvSpPr/>
          <p:nvPr/>
        </p:nvSpPr>
        <p:spPr bwMode="white">
          <a:xfrm>
            <a:off x="2228996" y="3670747"/>
            <a:ext cx="675966" cy="25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47B806-C520-DAB7-960D-330F1ACC0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3" y="910985"/>
            <a:ext cx="11520000" cy="344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8A641C1-E359-EB36-41F8-708FB431F1C3}"/>
              </a:ext>
            </a:extLst>
          </p:cNvPr>
          <p:cNvSpPr/>
          <p:nvPr/>
        </p:nvSpPr>
        <p:spPr bwMode="white">
          <a:xfrm>
            <a:off x="2018970" y="2017245"/>
            <a:ext cx="3779702" cy="734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4FF2C8-3ECF-7E83-8481-FFCC5C6FAF02}"/>
              </a:ext>
            </a:extLst>
          </p:cNvPr>
          <p:cNvSpPr/>
          <p:nvPr/>
        </p:nvSpPr>
        <p:spPr bwMode="white">
          <a:xfrm>
            <a:off x="2028491" y="3447754"/>
            <a:ext cx="6474049" cy="734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4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7E8ECC-164A-282F-2BC5-5EABC8EF30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7" y="606185"/>
            <a:ext cx="11520000" cy="431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D4E340B-6107-6D12-B54A-095B05229EA5}"/>
              </a:ext>
            </a:extLst>
          </p:cNvPr>
          <p:cNvSpPr/>
          <p:nvPr/>
        </p:nvSpPr>
        <p:spPr bwMode="white">
          <a:xfrm>
            <a:off x="8685498" y="3045171"/>
            <a:ext cx="199933" cy="2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FF9D38C-FD0A-3722-A122-8D43F7B67930}"/>
              </a:ext>
            </a:extLst>
          </p:cNvPr>
          <p:cNvSpPr/>
          <p:nvPr/>
        </p:nvSpPr>
        <p:spPr bwMode="white">
          <a:xfrm>
            <a:off x="9237696" y="3045171"/>
            <a:ext cx="190413" cy="2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9BFF93-989E-5298-0C4A-A375916A8A8A}"/>
              </a:ext>
            </a:extLst>
          </p:cNvPr>
          <p:cNvSpPr/>
          <p:nvPr/>
        </p:nvSpPr>
        <p:spPr bwMode="white">
          <a:xfrm>
            <a:off x="9742291" y="3045171"/>
            <a:ext cx="314181" cy="2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04B44F-3DDB-A6CF-5F29-E01BFB70389A}"/>
              </a:ext>
            </a:extLst>
          </p:cNvPr>
          <p:cNvSpPr/>
          <p:nvPr/>
        </p:nvSpPr>
        <p:spPr bwMode="white">
          <a:xfrm>
            <a:off x="10761002" y="3045171"/>
            <a:ext cx="742611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AD2A70-1424-1B26-E53A-5AC9D4AA0BC9}"/>
              </a:ext>
            </a:extLst>
          </p:cNvPr>
          <p:cNvSpPr/>
          <p:nvPr/>
        </p:nvSpPr>
        <p:spPr bwMode="white">
          <a:xfrm>
            <a:off x="1744936" y="4093172"/>
            <a:ext cx="3360793" cy="724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07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2023-07-26T08:10:04Z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