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1D5BAA-1ECA-5EBD-D2B8-9C51FA289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1ED49075-B5C5-495F-A5A0-0EAB4C7549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42"/>
          <a:stretch/>
        </p:blipFill>
        <p:spPr>
          <a:xfrm>
            <a:off x="3381346" y="3429000"/>
            <a:ext cx="5144538" cy="868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EABB5F-F3EF-6143-8356-645F1417D7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61" y="922707"/>
            <a:ext cx="11520000" cy="2673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8F377F-953E-E8E7-D47F-7D5F1F97D1EB}"/>
              </a:ext>
            </a:extLst>
          </p:cNvPr>
          <p:cNvSpPr/>
          <p:nvPr/>
        </p:nvSpPr>
        <p:spPr bwMode="white">
          <a:xfrm>
            <a:off x="5259723" y="2345179"/>
            <a:ext cx="333223" cy="200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53B981-F792-69A5-2ECA-67696C19C111}"/>
              </a:ext>
            </a:extLst>
          </p:cNvPr>
          <p:cNvSpPr/>
          <p:nvPr/>
        </p:nvSpPr>
        <p:spPr bwMode="white">
          <a:xfrm>
            <a:off x="9724913" y="2793879"/>
            <a:ext cx="733090" cy="248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4CD8A1-2868-AF7F-6150-99A97BB270A2}"/>
              </a:ext>
            </a:extLst>
          </p:cNvPr>
          <p:cNvSpPr/>
          <p:nvPr/>
        </p:nvSpPr>
        <p:spPr bwMode="white">
          <a:xfrm>
            <a:off x="6354599" y="3252125"/>
            <a:ext cx="866380" cy="210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27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9A9952-7144-C233-91A8-B50F1874F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5" y="729277"/>
            <a:ext cx="11520000" cy="2896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6DB668E-CAAE-0D33-FD37-55580158EDB8}"/>
              </a:ext>
            </a:extLst>
          </p:cNvPr>
          <p:cNvSpPr/>
          <p:nvPr/>
        </p:nvSpPr>
        <p:spPr bwMode="white">
          <a:xfrm>
            <a:off x="2310348" y="3244703"/>
            <a:ext cx="733090" cy="209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9158272-7C0A-A53B-37AF-8C934F7402EB}"/>
              </a:ext>
            </a:extLst>
          </p:cNvPr>
          <p:cNvSpPr/>
          <p:nvPr/>
        </p:nvSpPr>
        <p:spPr bwMode="white">
          <a:xfrm>
            <a:off x="7927538" y="3244703"/>
            <a:ext cx="733090" cy="200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83B0584-073E-7946-8A93-B16E264B6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77" y="4093800"/>
            <a:ext cx="11520000" cy="177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EAE1E64-2A4E-2092-4C3D-6B336D3C192F}"/>
              </a:ext>
            </a:extLst>
          </p:cNvPr>
          <p:cNvSpPr/>
          <p:nvPr/>
        </p:nvSpPr>
        <p:spPr bwMode="white">
          <a:xfrm>
            <a:off x="3842637" y="5528727"/>
            <a:ext cx="323702" cy="200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D464376-A402-C91A-55D0-6F45FF5A5F55}"/>
              </a:ext>
            </a:extLst>
          </p:cNvPr>
          <p:cNvSpPr/>
          <p:nvPr/>
        </p:nvSpPr>
        <p:spPr bwMode="white">
          <a:xfrm>
            <a:off x="9602637" y="5528727"/>
            <a:ext cx="723569" cy="248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01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B94C5B-4972-75CA-9932-49126663F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00" y="887539"/>
            <a:ext cx="11520000" cy="32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902C0D-9DA0-4396-608E-E2C1F8652866}"/>
              </a:ext>
            </a:extLst>
          </p:cNvPr>
          <p:cNvSpPr/>
          <p:nvPr/>
        </p:nvSpPr>
        <p:spPr bwMode="white">
          <a:xfrm>
            <a:off x="8186191" y="1764244"/>
            <a:ext cx="723570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8F4E04-9C4C-5752-4932-773371F12EDB}"/>
              </a:ext>
            </a:extLst>
          </p:cNvPr>
          <p:cNvSpPr/>
          <p:nvPr/>
        </p:nvSpPr>
        <p:spPr bwMode="white">
          <a:xfrm>
            <a:off x="9861828" y="2221656"/>
            <a:ext cx="590281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E5FF096-0BE8-0FA5-D233-A5C46C251565}"/>
              </a:ext>
            </a:extLst>
          </p:cNvPr>
          <p:cNvSpPr/>
          <p:nvPr/>
        </p:nvSpPr>
        <p:spPr bwMode="white">
          <a:xfrm>
            <a:off x="4958687" y="3384244"/>
            <a:ext cx="333223" cy="200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F1EB63-8D58-C7AE-97B6-3F981943FE3F}"/>
              </a:ext>
            </a:extLst>
          </p:cNvPr>
          <p:cNvSpPr/>
          <p:nvPr/>
        </p:nvSpPr>
        <p:spPr bwMode="white">
          <a:xfrm>
            <a:off x="5967877" y="3841656"/>
            <a:ext cx="323702" cy="200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8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35178C-11A5-0A3C-73E4-71E722C68B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90" y="1221306"/>
            <a:ext cx="11520000" cy="23710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CAF8F07-0FB9-B543-143A-C90CA3870319}"/>
              </a:ext>
            </a:extLst>
          </p:cNvPr>
          <p:cNvSpPr/>
          <p:nvPr/>
        </p:nvSpPr>
        <p:spPr bwMode="white">
          <a:xfrm>
            <a:off x="4485666" y="1906906"/>
            <a:ext cx="1161520" cy="209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4BFD91-DA13-CB72-0A35-C62CD359E146}"/>
              </a:ext>
            </a:extLst>
          </p:cNvPr>
          <p:cNvSpPr/>
          <p:nvPr/>
        </p:nvSpPr>
        <p:spPr bwMode="white">
          <a:xfrm>
            <a:off x="2095980" y="2801995"/>
            <a:ext cx="5179239" cy="2571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D8A9EF-F906-E9F7-3A84-70C32721C3C1}"/>
              </a:ext>
            </a:extLst>
          </p:cNvPr>
          <p:cNvSpPr/>
          <p:nvPr/>
        </p:nvSpPr>
        <p:spPr bwMode="white">
          <a:xfrm>
            <a:off x="2086460" y="3249540"/>
            <a:ext cx="3636892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95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97B123-0A48-2372-FBF5-FE2BA3C4C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975462"/>
            <a:ext cx="11520000" cy="2267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C591A2-7087-00EA-73BB-274A6FEE8D2F}"/>
              </a:ext>
            </a:extLst>
          </p:cNvPr>
          <p:cNvSpPr/>
          <p:nvPr/>
        </p:nvSpPr>
        <p:spPr bwMode="white">
          <a:xfrm>
            <a:off x="10070432" y="2880996"/>
            <a:ext cx="875900" cy="2096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0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2023-07-26T16:14:15Z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