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9B21F446-6DF6-0665-F2D7-5CB83A4B6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79"/>
          <a:stretch/>
        </p:blipFill>
        <p:spPr>
          <a:xfrm>
            <a:off x="4668231" y="2089154"/>
            <a:ext cx="2605938" cy="89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3E807126-7A28-A63E-CCC3-B002BBE720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01"/>
          <a:stretch/>
        </p:blipFill>
        <p:spPr>
          <a:xfrm>
            <a:off x="4046908" y="3472477"/>
            <a:ext cx="3939760" cy="103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CC49C8-02B9-D689-C59D-E6CA962A95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47215"/>
            <a:ext cx="11520000" cy="468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EF8862-2854-9EFC-E2D3-496A2D96CD64}"/>
              </a:ext>
            </a:extLst>
          </p:cNvPr>
          <p:cNvSpPr/>
          <p:nvPr/>
        </p:nvSpPr>
        <p:spPr bwMode="white">
          <a:xfrm>
            <a:off x="5296264" y="2028922"/>
            <a:ext cx="190413" cy="209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5B35C8-2BA6-10B1-92DE-3583791B70AB}"/>
              </a:ext>
            </a:extLst>
          </p:cNvPr>
          <p:cNvSpPr/>
          <p:nvPr/>
        </p:nvSpPr>
        <p:spPr bwMode="white">
          <a:xfrm>
            <a:off x="9599603" y="2028922"/>
            <a:ext cx="199933" cy="209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8B88BA-0537-5807-79AE-64A31D2858C6}"/>
              </a:ext>
            </a:extLst>
          </p:cNvPr>
          <p:cNvSpPr/>
          <p:nvPr/>
        </p:nvSpPr>
        <p:spPr bwMode="white">
          <a:xfrm>
            <a:off x="2801851" y="4535053"/>
            <a:ext cx="314181" cy="247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1990C3-1E50-C9F5-C760-35C7663AD02F}"/>
              </a:ext>
            </a:extLst>
          </p:cNvPr>
          <p:cNvSpPr/>
          <p:nvPr/>
        </p:nvSpPr>
        <p:spPr bwMode="white">
          <a:xfrm>
            <a:off x="5305785" y="4544582"/>
            <a:ext cx="314181" cy="2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88FF4D6-8BD8-7E39-A1BD-F59155428125}"/>
              </a:ext>
            </a:extLst>
          </p:cNvPr>
          <p:cNvSpPr/>
          <p:nvPr/>
        </p:nvSpPr>
        <p:spPr bwMode="white">
          <a:xfrm>
            <a:off x="10256528" y="4535053"/>
            <a:ext cx="314181" cy="247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69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6C8C55-F28D-ABBD-E648-02E1A5462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717554"/>
            <a:ext cx="11520000" cy="436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FCC54C-5663-286F-7403-0898E4D18257}"/>
              </a:ext>
            </a:extLst>
          </p:cNvPr>
          <p:cNvSpPr/>
          <p:nvPr/>
        </p:nvSpPr>
        <p:spPr bwMode="white">
          <a:xfrm>
            <a:off x="11218115" y="3331714"/>
            <a:ext cx="238016" cy="181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1688D6-935F-212E-13A5-5A6AEA03DA24}"/>
              </a:ext>
            </a:extLst>
          </p:cNvPr>
          <p:cNvSpPr/>
          <p:nvPr/>
        </p:nvSpPr>
        <p:spPr bwMode="white">
          <a:xfrm>
            <a:off x="11180033" y="3780128"/>
            <a:ext cx="276099" cy="248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F6724B-D7C1-F512-531E-05CCCC571F29}"/>
              </a:ext>
            </a:extLst>
          </p:cNvPr>
          <p:cNvSpPr/>
          <p:nvPr/>
        </p:nvSpPr>
        <p:spPr bwMode="white">
          <a:xfrm>
            <a:off x="11218115" y="4276246"/>
            <a:ext cx="238016" cy="181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5F6F374-E0D0-ECAF-D3BB-8F8E06C54B78}"/>
              </a:ext>
            </a:extLst>
          </p:cNvPr>
          <p:cNvSpPr/>
          <p:nvPr/>
        </p:nvSpPr>
        <p:spPr bwMode="white">
          <a:xfrm>
            <a:off x="11180033" y="4724661"/>
            <a:ext cx="276099" cy="248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2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80D92C-5091-A0E3-7059-36F63055E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8" y="752723"/>
            <a:ext cx="11520000" cy="373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1B62A0-8079-2B28-9FE2-B0E7848FB39A}"/>
              </a:ext>
            </a:extLst>
          </p:cNvPr>
          <p:cNvSpPr/>
          <p:nvPr/>
        </p:nvSpPr>
        <p:spPr bwMode="white">
          <a:xfrm>
            <a:off x="5854167" y="2028599"/>
            <a:ext cx="257057" cy="19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9637B6-EA11-32F2-79BA-6390948C8D6A}"/>
              </a:ext>
            </a:extLst>
          </p:cNvPr>
          <p:cNvSpPr/>
          <p:nvPr/>
        </p:nvSpPr>
        <p:spPr bwMode="white">
          <a:xfrm>
            <a:off x="7101374" y="2971224"/>
            <a:ext cx="247537" cy="209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51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15F72F-100E-F790-0672-AC57C07D8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0" y="776169"/>
            <a:ext cx="11520000" cy="281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20746E-793E-8CB4-2603-7B9A106436C8}"/>
              </a:ext>
            </a:extLst>
          </p:cNvPr>
          <p:cNvSpPr/>
          <p:nvPr/>
        </p:nvSpPr>
        <p:spPr bwMode="white">
          <a:xfrm>
            <a:off x="3222841" y="3017665"/>
            <a:ext cx="209454" cy="219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2A68A0-55A5-C984-716C-DCEA29A777D6}"/>
              </a:ext>
            </a:extLst>
          </p:cNvPr>
          <p:cNvSpPr/>
          <p:nvPr/>
        </p:nvSpPr>
        <p:spPr bwMode="white">
          <a:xfrm>
            <a:off x="3946411" y="3017665"/>
            <a:ext cx="199933" cy="219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96E994C-F179-3CD6-0687-F57E34B9B8F1}"/>
              </a:ext>
            </a:extLst>
          </p:cNvPr>
          <p:cNvSpPr/>
          <p:nvPr/>
        </p:nvSpPr>
        <p:spPr bwMode="white">
          <a:xfrm>
            <a:off x="4669981" y="3017665"/>
            <a:ext cx="199933" cy="219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9270AA0-5C73-30E3-8BCE-5A976E6F523D}"/>
              </a:ext>
            </a:extLst>
          </p:cNvPr>
          <p:cNvSpPr/>
          <p:nvPr/>
        </p:nvSpPr>
        <p:spPr bwMode="white">
          <a:xfrm>
            <a:off x="5393551" y="3017665"/>
            <a:ext cx="199933" cy="219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F733BB6-D4C4-FC65-B3D6-6BDA0546A335}"/>
              </a:ext>
            </a:extLst>
          </p:cNvPr>
          <p:cNvSpPr/>
          <p:nvPr/>
        </p:nvSpPr>
        <p:spPr bwMode="white">
          <a:xfrm>
            <a:off x="6117122" y="3017665"/>
            <a:ext cx="199933" cy="219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9534F1E-60A0-25E5-1BF8-5A72DC27F3DB}"/>
              </a:ext>
            </a:extLst>
          </p:cNvPr>
          <p:cNvSpPr/>
          <p:nvPr/>
        </p:nvSpPr>
        <p:spPr bwMode="white">
          <a:xfrm>
            <a:off x="6840692" y="3017665"/>
            <a:ext cx="199933" cy="219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739F5F8-CBE9-71B8-7E07-F048374F6894}"/>
              </a:ext>
            </a:extLst>
          </p:cNvPr>
          <p:cNvSpPr/>
          <p:nvPr/>
        </p:nvSpPr>
        <p:spPr bwMode="white">
          <a:xfrm>
            <a:off x="7554741" y="3017665"/>
            <a:ext cx="218975" cy="219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5033C34-8829-00DF-90B4-CBDC54408943}"/>
              </a:ext>
            </a:extLst>
          </p:cNvPr>
          <p:cNvSpPr/>
          <p:nvPr/>
        </p:nvSpPr>
        <p:spPr bwMode="white">
          <a:xfrm>
            <a:off x="8125981" y="2960435"/>
            <a:ext cx="1685157" cy="267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62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2023-07-26T08:04:35Z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