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>
            <a:fillRect/>
          </a:stretch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0"/>
          <a:stretch>
            <a:fillRect/>
          </a:stretch>
        </p:blipFill>
        <p:spPr>
          <a:xfrm>
            <a:off x="4198084" y="3232154"/>
            <a:ext cx="3795831" cy="98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676523"/>
            <a:ext cx="11520000" cy="38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918363" y="1888241"/>
            <a:ext cx="247537" cy="6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33668" y="2002735"/>
            <a:ext cx="333223" cy="20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94660" y="2002735"/>
            <a:ext cx="618842" cy="20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24875" y="2441625"/>
            <a:ext cx="190413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61966" y="2441625"/>
            <a:ext cx="476033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65701" y="2441625"/>
            <a:ext cx="618842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14759" y="2870974"/>
            <a:ext cx="209454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13569" y="2670610"/>
            <a:ext cx="485553" cy="40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37867" y="3300323"/>
            <a:ext cx="2694347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758825" y="3729673"/>
            <a:ext cx="1132958" cy="20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986330" y="4054070"/>
            <a:ext cx="257057" cy="6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500776" y="4168563"/>
            <a:ext cx="780694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70693" y="3977741"/>
            <a:ext cx="771173" cy="391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864093"/>
            <a:ext cx="11520000" cy="22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4869" y="1484081"/>
            <a:ext cx="238016" cy="181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4869" y="1913303"/>
            <a:ext cx="238016" cy="181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85349" y="2342526"/>
            <a:ext cx="257057" cy="19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56787" y="2752672"/>
            <a:ext cx="285619" cy="257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793754"/>
            <a:ext cx="11520000" cy="331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/>
        </p:nvSpPr>
        <p:spPr bwMode="white">
          <a:xfrm>
            <a:off x="2035755" y="2037018"/>
            <a:ext cx="273528" cy="25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2755" y="2037018"/>
            <a:ext cx="273528" cy="25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45601" y="2037018"/>
            <a:ext cx="273528" cy="25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88447" y="2037018"/>
            <a:ext cx="273528" cy="25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55508" y="3302391"/>
            <a:ext cx="4564337" cy="71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588600"/>
            <a:ext cx="11520000" cy="499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28096" y="1140828"/>
            <a:ext cx="685487" cy="32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22509" y="1090246"/>
            <a:ext cx="695008" cy="37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9600" y="984738"/>
            <a:ext cx="990148" cy="47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39633" y="984738"/>
            <a:ext cx="856859" cy="47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43357" y="1627335"/>
            <a:ext cx="2052597" cy="28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 bwMode="white">
          <a:xfrm>
            <a:off x="3410357" y="1682985"/>
            <a:ext cx="2052597" cy="28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/>
        </p:nvSpPr>
        <p:spPr bwMode="white">
          <a:xfrm>
            <a:off x="6096000" y="1586304"/>
            <a:ext cx="2602523" cy="4052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/>
        </p:nvSpPr>
        <p:spPr bwMode="white">
          <a:xfrm>
            <a:off x="9166388" y="1586304"/>
            <a:ext cx="2052597" cy="280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6" y="1022354"/>
            <a:ext cx="11520000" cy="124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075687" y="1948613"/>
            <a:ext cx="19041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