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EEC4FB1D-2F09-B7E9-801E-0AAB057AFD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77"/>
          <a:stretch/>
        </p:blipFill>
        <p:spPr>
          <a:xfrm>
            <a:off x="4580307" y="2165353"/>
            <a:ext cx="2617662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A547784A-E24E-A273-377D-1816257663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34"/>
          <a:stretch/>
        </p:blipFill>
        <p:spPr>
          <a:xfrm>
            <a:off x="3888646" y="3351959"/>
            <a:ext cx="4235446" cy="96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901FA5-8CF1-8F82-57E1-A43627771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7" y="729276"/>
            <a:ext cx="11520000" cy="352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BF7BE6-0DD2-1AB3-68EB-83CBE2FA0C92}"/>
              </a:ext>
            </a:extLst>
          </p:cNvPr>
          <p:cNvSpPr/>
          <p:nvPr/>
        </p:nvSpPr>
        <p:spPr bwMode="white">
          <a:xfrm>
            <a:off x="1198597" y="1950345"/>
            <a:ext cx="961586" cy="26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B01C83-5B1C-D8E7-09AE-8EF2B24E24ED}"/>
              </a:ext>
            </a:extLst>
          </p:cNvPr>
          <p:cNvSpPr/>
          <p:nvPr/>
        </p:nvSpPr>
        <p:spPr bwMode="white">
          <a:xfrm>
            <a:off x="2426763" y="1950345"/>
            <a:ext cx="913983" cy="26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51534EA-F53A-723E-D1DA-13D5649381ED}"/>
              </a:ext>
            </a:extLst>
          </p:cNvPr>
          <p:cNvSpPr/>
          <p:nvPr/>
        </p:nvSpPr>
        <p:spPr bwMode="white">
          <a:xfrm>
            <a:off x="3607325" y="1950345"/>
            <a:ext cx="913983" cy="26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782B2CF-C789-2110-0210-6FD40B97FE5D}"/>
              </a:ext>
            </a:extLst>
          </p:cNvPr>
          <p:cNvSpPr/>
          <p:nvPr/>
        </p:nvSpPr>
        <p:spPr bwMode="white">
          <a:xfrm>
            <a:off x="8653275" y="1849087"/>
            <a:ext cx="2189752" cy="1234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9E4D587-C139-89D8-BEED-E1418E86703A}"/>
              </a:ext>
            </a:extLst>
          </p:cNvPr>
          <p:cNvSpPr/>
          <p:nvPr/>
        </p:nvSpPr>
        <p:spPr bwMode="white">
          <a:xfrm>
            <a:off x="1189077" y="3829648"/>
            <a:ext cx="2808595" cy="25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5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16E0F8-15E4-51A5-F6CB-FE6B72E05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7" y="682385"/>
            <a:ext cx="11520000" cy="285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E3558BD-5115-4EA0-12BE-52DF61B35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585" y="820131"/>
            <a:ext cx="4472354" cy="3162752"/>
          </a:xfrm>
          <a:prstGeom prst="rect">
            <a:avLst/>
          </a:prstGeom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BF02B0D-80FB-81C0-2AAB-30D0DC94A6F3}"/>
              </a:ext>
            </a:extLst>
          </p:cNvPr>
          <p:cNvSpPr/>
          <p:nvPr/>
        </p:nvSpPr>
        <p:spPr bwMode="white">
          <a:xfrm>
            <a:off x="7990921" y="2299337"/>
            <a:ext cx="549341" cy="379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9499538-2FBC-F627-975D-0CC0796E7F01}"/>
              </a:ext>
            </a:extLst>
          </p:cNvPr>
          <p:cNvSpPr/>
          <p:nvPr/>
        </p:nvSpPr>
        <p:spPr bwMode="white">
          <a:xfrm>
            <a:off x="10282783" y="1009798"/>
            <a:ext cx="549341" cy="379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5392C0F-485A-3278-4501-478AE178A8AB}"/>
              </a:ext>
            </a:extLst>
          </p:cNvPr>
          <p:cNvSpPr/>
          <p:nvPr/>
        </p:nvSpPr>
        <p:spPr bwMode="white">
          <a:xfrm>
            <a:off x="8623967" y="2592414"/>
            <a:ext cx="549341" cy="379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0C168AC-4802-9F0B-E6AD-7E29CE0F71C0}"/>
              </a:ext>
            </a:extLst>
          </p:cNvPr>
          <p:cNvSpPr/>
          <p:nvPr/>
        </p:nvSpPr>
        <p:spPr bwMode="white">
          <a:xfrm>
            <a:off x="9310589" y="1998545"/>
            <a:ext cx="549341" cy="379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1386620-27D4-BA96-3035-C2AC30EFE2B3}"/>
              </a:ext>
            </a:extLst>
          </p:cNvPr>
          <p:cNvSpPr/>
          <p:nvPr/>
        </p:nvSpPr>
        <p:spPr bwMode="white">
          <a:xfrm>
            <a:off x="8274537" y="1352455"/>
            <a:ext cx="549341" cy="379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0A332BE0-9324-EAC7-103E-C65D85A2BD53}"/>
              </a:ext>
            </a:extLst>
          </p:cNvPr>
          <p:cNvSpPr/>
          <p:nvPr/>
        </p:nvSpPr>
        <p:spPr bwMode="white">
          <a:xfrm>
            <a:off x="8623967" y="955355"/>
            <a:ext cx="762001" cy="379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FFA5559-48D2-4279-D149-A0E7B12CF74B}"/>
              </a:ext>
            </a:extLst>
          </p:cNvPr>
          <p:cNvSpPr/>
          <p:nvPr/>
        </p:nvSpPr>
        <p:spPr bwMode="white">
          <a:xfrm>
            <a:off x="10557453" y="2299337"/>
            <a:ext cx="872547" cy="379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56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21B9AD-889D-6BE0-CFCB-C7C027ED1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4" y="694108"/>
            <a:ext cx="11520000" cy="351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5888DF-47CC-D8A5-ADE4-9D4FE7A459EC}"/>
              </a:ext>
            </a:extLst>
          </p:cNvPr>
          <p:cNvSpPr/>
          <p:nvPr/>
        </p:nvSpPr>
        <p:spPr bwMode="white">
          <a:xfrm>
            <a:off x="11326379" y="1973335"/>
            <a:ext cx="257057" cy="190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58CAC9-40A1-E20F-24DB-0FD429B2CBF9}"/>
              </a:ext>
            </a:extLst>
          </p:cNvPr>
          <p:cNvSpPr/>
          <p:nvPr/>
        </p:nvSpPr>
        <p:spPr bwMode="white">
          <a:xfrm>
            <a:off x="11335899" y="2441113"/>
            <a:ext cx="238016" cy="181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9C8D09A-43DD-37B8-A445-AB6678A8EFFE}"/>
              </a:ext>
            </a:extLst>
          </p:cNvPr>
          <p:cNvSpPr/>
          <p:nvPr/>
        </p:nvSpPr>
        <p:spPr bwMode="white">
          <a:xfrm>
            <a:off x="11297817" y="2880251"/>
            <a:ext cx="285619" cy="257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B201516-3F05-1A9B-E0DC-823F7E1902C6}"/>
              </a:ext>
            </a:extLst>
          </p:cNvPr>
          <p:cNvSpPr/>
          <p:nvPr/>
        </p:nvSpPr>
        <p:spPr bwMode="white">
          <a:xfrm>
            <a:off x="11297817" y="3348028"/>
            <a:ext cx="276099" cy="248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FD8A84B-C162-B95C-8206-B47AE9573ED6}"/>
              </a:ext>
            </a:extLst>
          </p:cNvPr>
          <p:cNvSpPr/>
          <p:nvPr/>
        </p:nvSpPr>
        <p:spPr bwMode="white">
          <a:xfrm>
            <a:off x="11335899" y="3834898"/>
            <a:ext cx="238016" cy="181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4FD9B93-E7E3-C897-484F-7F73E5F59058}"/>
              </a:ext>
            </a:extLst>
          </p:cNvPr>
          <p:cNvSpPr/>
          <p:nvPr/>
        </p:nvSpPr>
        <p:spPr bwMode="white">
          <a:xfrm>
            <a:off x="7363736" y="617076"/>
            <a:ext cx="4219700" cy="659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7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EF2E89-A6A5-30BE-79F5-946FD3179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8" y="459646"/>
            <a:ext cx="11520000" cy="571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8094A3-ECD6-6072-DE4E-F2F7CCF38B00}"/>
              </a:ext>
            </a:extLst>
          </p:cNvPr>
          <p:cNvSpPr/>
          <p:nvPr/>
        </p:nvSpPr>
        <p:spPr bwMode="white">
          <a:xfrm>
            <a:off x="7786861" y="3796241"/>
            <a:ext cx="199933" cy="20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A8DADB1-AB8C-2464-57A5-276B365BCF05}"/>
              </a:ext>
            </a:extLst>
          </p:cNvPr>
          <p:cNvSpPr/>
          <p:nvPr/>
        </p:nvSpPr>
        <p:spPr bwMode="white">
          <a:xfrm>
            <a:off x="8196250" y="3805774"/>
            <a:ext cx="199933" cy="190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F71C07-73D0-C986-2862-FBFDE113D5AB}"/>
              </a:ext>
            </a:extLst>
          </p:cNvPr>
          <p:cNvSpPr/>
          <p:nvPr/>
        </p:nvSpPr>
        <p:spPr bwMode="white">
          <a:xfrm>
            <a:off x="9491060" y="3805774"/>
            <a:ext cx="199933" cy="190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9182FFE-C991-425D-A749-66066A8C7DD2}"/>
              </a:ext>
            </a:extLst>
          </p:cNvPr>
          <p:cNvSpPr/>
          <p:nvPr/>
        </p:nvSpPr>
        <p:spPr bwMode="white">
          <a:xfrm>
            <a:off x="9909969" y="3805774"/>
            <a:ext cx="190413" cy="190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48172C2-677D-5928-44EB-E99CD7B3E87C}"/>
              </a:ext>
            </a:extLst>
          </p:cNvPr>
          <p:cNvSpPr/>
          <p:nvPr/>
        </p:nvSpPr>
        <p:spPr bwMode="white">
          <a:xfrm>
            <a:off x="1881554" y="3777175"/>
            <a:ext cx="2523586" cy="1216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4A4F696-AC37-0D96-791F-C6C3F6D1B2E7}"/>
              </a:ext>
            </a:extLst>
          </p:cNvPr>
          <p:cNvSpPr/>
          <p:nvPr/>
        </p:nvSpPr>
        <p:spPr bwMode="white">
          <a:xfrm>
            <a:off x="6130266" y="4263364"/>
            <a:ext cx="190413" cy="20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AF70FCD-5CBC-D114-0321-2CF0E7FE98CC}"/>
              </a:ext>
            </a:extLst>
          </p:cNvPr>
          <p:cNvSpPr/>
          <p:nvPr/>
        </p:nvSpPr>
        <p:spPr bwMode="white">
          <a:xfrm>
            <a:off x="6539655" y="4263364"/>
            <a:ext cx="199933" cy="20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6860443-2554-6B99-7B73-94F3F7DE02D9}"/>
              </a:ext>
            </a:extLst>
          </p:cNvPr>
          <p:cNvSpPr/>
          <p:nvPr/>
        </p:nvSpPr>
        <p:spPr bwMode="white">
          <a:xfrm>
            <a:off x="7834465" y="4263364"/>
            <a:ext cx="199933" cy="20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E7CCE9C-5D9E-A0F0-1E53-5E61646E6BA6}"/>
              </a:ext>
            </a:extLst>
          </p:cNvPr>
          <p:cNvSpPr/>
          <p:nvPr/>
        </p:nvSpPr>
        <p:spPr bwMode="white">
          <a:xfrm>
            <a:off x="8243853" y="4263364"/>
            <a:ext cx="209454" cy="20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46FA8C2-3762-E128-0329-9FA9E15663C5}"/>
              </a:ext>
            </a:extLst>
          </p:cNvPr>
          <p:cNvSpPr/>
          <p:nvPr/>
        </p:nvSpPr>
        <p:spPr bwMode="white">
          <a:xfrm>
            <a:off x="9538663" y="4263364"/>
            <a:ext cx="199933" cy="20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704D1AB-A429-D14A-16E9-141417BA7F84}"/>
              </a:ext>
            </a:extLst>
          </p:cNvPr>
          <p:cNvSpPr/>
          <p:nvPr/>
        </p:nvSpPr>
        <p:spPr bwMode="white">
          <a:xfrm>
            <a:off x="9948051" y="4263364"/>
            <a:ext cx="209454" cy="20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5B64C0F-858E-C652-8F6C-5933ECFBF1BA}"/>
              </a:ext>
            </a:extLst>
          </p:cNvPr>
          <p:cNvSpPr/>
          <p:nvPr/>
        </p:nvSpPr>
        <p:spPr bwMode="white">
          <a:xfrm>
            <a:off x="6120746" y="4720955"/>
            <a:ext cx="199933" cy="20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DB735944-31A0-87B8-610C-51D29CA3B827}"/>
              </a:ext>
            </a:extLst>
          </p:cNvPr>
          <p:cNvSpPr/>
          <p:nvPr/>
        </p:nvSpPr>
        <p:spPr bwMode="white">
          <a:xfrm>
            <a:off x="6539655" y="4720955"/>
            <a:ext cx="199933" cy="20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F32B712D-F3FE-8BDB-F036-964068FB45EF}"/>
              </a:ext>
            </a:extLst>
          </p:cNvPr>
          <p:cNvSpPr/>
          <p:nvPr/>
        </p:nvSpPr>
        <p:spPr bwMode="white">
          <a:xfrm>
            <a:off x="7834465" y="4720955"/>
            <a:ext cx="199933" cy="20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505DC176-63EA-9E84-7278-46A31A2BFB22}"/>
              </a:ext>
            </a:extLst>
          </p:cNvPr>
          <p:cNvSpPr/>
          <p:nvPr/>
        </p:nvSpPr>
        <p:spPr bwMode="white">
          <a:xfrm>
            <a:off x="8243853" y="4720955"/>
            <a:ext cx="209454" cy="20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43702A88-3787-450E-A842-D91E50CB9FE6}"/>
              </a:ext>
            </a:extLst>
          </p:cNvPr>
          <p:cNvSpPr/>
          <p:nvPr/>
        </p:nvSpPr>
        <p:spPr bwMode="white">
          <a:xfrm>
            <a:off x="9538663" y="4720955"/>
            <a:ext cx="199933" cy="20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CA75144F-8241-1D84-5B50-15445259ECDB}"/>
              </a:ext>
            </a:extLst>
          </p:cNvPr>
          <p:cNvSpPr/>
          <p:nvPr/>
        </p:nvSpPr>
        <p:spPr bwMode="white">
          <a:xfrm>
            <a:off x="9948051" y="4720955"/>
            <a:ext cx="209454" cy="20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6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2023-07-26T04:00:59Z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