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/>
          <a:stretch>
            <a:fillRect/>
          </a:stretch>
        </p:blipFill>
        <p:spPr>
          <a:xfrm>
            <a:off x="4359277" y="2247415"/>
            <a:ext cx="3344492" cy="7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1"/>
          <a:stretch>
            <a:fillRect/>
          </a:stretch>
        </p:blipFill>
        <p:spPr>
          <a:xfrm>
            <a:off x="2841138" y="3220431"/>
            <a:ext cx="6380769" cy="102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8" y="518262"/>
            <a:ext cx="11520000" cy="4788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88284" y="2025283"/>
            <a:ext cx="323702" cy="24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29772" y="2025283"/>
            <a:ext cx="295140" cy="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39293" y="2120664"/>
            <a:ext cx="276099" cy="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20251" y="2216045"/>
            <a:ext cx="314181" cy="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2662161" y="3244483"/>
            <a:ext cx="323702" cy="24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225508" y="3244483"/>
            <a:ext cx="323702" cy="24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47700" y="3244483"/>
            <a:ext cx="323702" cy="24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652778" y="3889252"/>
            <a:ext cx="323702" cy="24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630423" y="3889252"/>
            <a:ext cx="323702" cy="24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047700" y="3889252"/>
            <a:ext cx="323702" cy="24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787660" y="4961913"/>
            <a:ext cx="800623" cy="38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954125" y="4925340"/>
            <a:ext cx="766126" cy="38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569375" y="4908759"/>
            <a:ext cx="1001301" cy="38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" y="735138"/>
            <a:ext cx="11520000" cy="3355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42145" y="1431015"/>
            <a:ext cx="980628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84030" y="1431015"/>
            <a:ext cx="942545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40294" y="1440547"/>
            <a:ext cx="847339" cy="200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82178" y="1431015"/>
            <a:ext cx="847339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677820" y="1905799"/>
            <a:ext cx="3161487" cy="2420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/>
        </p:nvSpPr>
        <p:spPr bwMode="white">
          <a:xfrm>
            <a:off x="4273062" y="1905799"/>
            <a:ext cx="1670538" cy="2420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/>
        </p:nvSpPr>
        <p:spPr bwMode="white">
          <a:xfrm>
            <a:off x="6541477" y="1905798"/>
            <a:ext cx="2346156" cy="2420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/>
        </p:nvSpPr>
        <p:spPr bwMode="white">
          <a:xfrm>
            <a:off x="9302262" y="1905798"/>
            <a:ext cx="2287541" cy="2420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741000"/>
            <a:ext cx="11520000" cy="4038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07209" y="1912483"/>
            <a:ext cx="4588958" cy="761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07209" y="3874479"/>
            <a:ext cx="4941222" cy="752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447923"/>
            <a:ext cx="11520000" cy="3208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96776" y="2875979"/>
            <a:ext cx="4236694" cy="761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3" y="940311"/>
            <a:ext cx="11727599" cy="1843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2023-07-27T14:43:06Z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