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0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68"/>
          <a:stretch>
            <a:fillRect/>
          </a:stretch>
        </p:blipFill>
        <p:spPr>
          <a:xfrm>
            <a:off x="4359277" y="2247415"/>
            <a:ext cx="3344492" cy="7771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42"/>
          <a:stretch>
            <a:fillRect/>
          </a:stretch>
        </p:blipFill>
        <p:spPr>
          <a:xfrm>
            <a:off x="3609000" y="3307961"/>
            <a:ext cx="4845046" cy="10510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15" y="647215"/>
            <a:ext cx="11520000" cy="2722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731874" y="2070692"/>
            <a:ext cx="295140" cy="477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741395" y="2166227"/>
            <a:ext cx="276099" cy="382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722353" y="2261763"/>
            <a:ext cx="314181" cy="382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863841" y="2070692"/>
            <a:ext cx="314181" cy="2388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960700" y="3045153"/>
            <a:ext cx="609322" cy="2101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549990" y="3045153"/>
            <a:ext cx="609322" cy="2101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491543" y="3045153"/>
            <a:ext cx="752132" cy="2101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23" y="653077"/>
            <a:ext cx="11520000" cy="34137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980749" y="1358721"/>
            <a:ext cx="837818" cy="200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751261" y="1358721"/>
            <a:ext cx="828297" cy="200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655063" y="1358721"/>
            <a:ext cx="971106" cy="200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692154" y="1358721"/>
            <a:ext cx="971107" cy="200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937394" y="2159723"/>
            <a:ext cx="1342743" cy="1562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3" name="矩形 32"/>
          <p:cNvSpPr/>
          <p:nvPr/>
        </p:nvSpPr>
        <p:spPr bwMode="white">
          <a:xfrm>
            <a:off x="3598532" y="1860784"/>
            <a:ext cx="1465837" cy="22060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4" name="矩形 33"/>
          <p:cNvSpPr/>
          <p:nvPr/>
        </p:nvSpPr>
        <p:spPr bwMode="white">
          <a:xfrm>
            <a:off x="6529301" y="1837857"/>
            <a:ext cx="1465837" cy="22060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5" name="矩形 34"/>
          <p:cNvSpPr/>
          <p:nvPr/>
        </p:nvSpPr>
        <p:spPr bwMode="white">
          <a:xfrm>
            <a:off x="9630056" y="1855473"/>
            <a:ext cx="1465837" cy="22060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" grpId="0" animBg="1"/>
      <p:bldP spid="33" grpId="0" animBg="1"/>
      <p:bldP spid="3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85" y="535846"/>
            <a:ext cx="11520000" cy="45806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205551" y="2088137"/>
            <a:ext cx="2332561" cy="266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653353" y="2573824"/>
            <a:ext cx="3360793" cy="266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205551" y="4030883"/>
            <a:ext cx="2580099" cy="266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653353" y="4507046"/>
            <a:ext cx="4331900" cy="266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08" y="383446"/>
            <a:ext cx="11520000" cy="47917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5568651" y="2383967"/>
            <a:ext cx="142809" cy="200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120850" y="2383967"/>
            <a:ext cx="142809" cy="200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948155" y="2374440"/>
            <a:ext cx="209454" cy="2095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817180" y="2965070"/>
            <a:ext cx="190413" cy="200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568651" y="2965070"/>
            <a:ext cx="142809" cy="200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101808" y="2965070"/>
            <a:ext cx="199933" cy="2095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663527" y="2965070"/>
            <a:ext cx="190413" cy="200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0500354" y="2965070"/>
            <a:ext cx="199933" cy="2095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2293544" y="3555700"/>
            <a:ext cx="190413" cy="200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2817180" y="3555700"/>
            <a:ext cx="199933" cy="200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6101808" y="3555700"/>
            <a:ext cx="199933" cy="200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6654007" y="3555700"/>
            <a:ext cx="199933" cy="200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8796155" y="3555700"/>
            <a:ext cx="209454" cy="200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9395957" y="3555700"/>
            <a:ext cx="190413" cy="200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4492817" y="4136804"/>
            <a:ext cx="142809" cy="200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5045015" y="4136804"/>
            <a:ext cx="142809" cy="200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5549610" y="4136804"/>
            <a:ext cx="199933" cy="200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/>
        </p:nvSpPr>
        <p:spPr bwMode="white">
          <a:xfrm>
            <a:off x="8805676" y="4136804"/>
            <a:ext cx="190413" cy="200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/>
        </p:nvSpPr>
        <p:spPr bwMode="white">
          <a:xfrm>
            <a:off x="9395957" y="4136804"/>
            <a:ext cx="190413" cy="200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/>
        </p:nvSpPr>
        <p:spPr bwMode="white">
          <a:xfrm>
            <a:off x="1217709" y="4727434"/>
            <a:ext cx="209454" cy="200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/>
        </p:nvSpPr>
        <p:spPr bwMode="white">
          <a:xfrm>
            <a:off x="5045015" y="4727434"/>
            <a:ext cx="142809" cy="200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/>
        </p:nvSpPr>
        <p:spPr bwMode="white">
          <a:xfrm>
            <a:off x="5549610" y="4727434"/>
            <a:ext cx="199933" cy="200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9" name="矩形 28"/>
          <p:cNvSpPr/>
          <p:nvPr/>
        </p:nvSpPr>
        <p:spPr bwMode="white">
          <a:xfrm>
            <a:off x="8805676" y="4727434"/>
            <a:ext cx="190413" cy="200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0" name="矩形 29"/>
          <p:cNvSpPr/>
          <p:nvPr/>
        </p:nvSpPr>
        <p:spPr bwMode="white">
          <a:xfrm>
            <a:off x="9395957" y="4727434"/>
            <a:ext cx="190413" cy="200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1" name="矩形 30"/>
          <p:cNvSpPr/>
          <p:nvPr/>
        </p:nvSpPr>
        <p:spPr bwMode="white">
          <a:xfrm>
            <a:off x="9948155" y="4727434"/>
            <a:ext cx="190413" cy="200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YìYì.</cp:lastModifiedBy>
  <cp:revision>5</cp:revision>
  <dcterms:created xsi:type="dcterms:W3CDTF">2023-07-20T00:26:00Z</dcterms:created>
  <dcterms:modified xsi:type="dcterms:W3CDTF">2023-07-27T14:45:39Z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2052-11.1.0.10314</vt:lpwstr>
  </property>
</Properties>
</file>