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>
            <a:fillRect/>
          </a:stretch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90" b="42684"/>
          <a:stretch>
            <a:fillRect/>
          </a:stretch>
        </p:blipFill>
        <p:spPr>
          <a:xfrm>
            <a:off x="3934460" y="3472180"/>
            <a:ext cx="4194175" cy="50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7" y="699968"/>
            <a:ext cx="11520000" cy="364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/>
        </p:nvSpPr>
        <p:spPr bwMode="white">
          <a:xfrm>
            <a:off x="3316506" y="3931453"/>
            <a:ext cx="266578" cy="2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467184" y="3931453"/>
            <a:ext cx="276099" cy="2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991708" y="2114375"/>
            <a:ext cx="1453661" cy="181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167447" y="2219232"/>
            <a:ext cx="1453661" cy="181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17553"/>
            <a:ext cx="11520000" cy="319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2115" y="1346098"/>
            <a:ext cx="980628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5438" y="1346098"/>
            <a:ext cx="1104396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9239" y="1346098"/>
            <a:ext cx="1113917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80231" y="1346098"/>
            <a:ext cx="1113917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36023" y="1715374"/>
            <a:ext cx="1796162" cy="245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3671473" y="1809159"/>
            <a:ext cx="1926295" cy="245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6594233" y="1809159"/>
            <a:ext cx="1875689" cy="245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9454438" y="1809159"/>
            <a:ext cx="1875689" cy="245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623769"/>
            <a:ext cx="11520000" cy="362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0829" y="2443014"/>
            <a:ext cx="2770512" cy="16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0730" y="2443014"/>
            <a:ext cx="3303669" cy="1171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95639" y="2443014"/>
            <a:ext cx="2475371" cy="1171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0" y="669982"/>
            <a:ext cx="11520000" cy="33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8997" y="2394936"/>
            <a:ext cx="3779702" cy="73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8" y="3800043"/>
            <a:ext cx="11520000" cy="16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48958" y="4514944"/>
            <a:ext cx="4474710" cy="743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2023-07-27T14:54:01Z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