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3" r:id="rId5"/>
    <p:sldId id="262" r:id="rId6"/>
    <p:sldId id="261" r:id="rId7"/>
    <p:sldId id="260" r:id="rId8"/>
    <p:sldId id="258" r:id="rId9"/>
  </p:sldIdLst>
  <p:sldSz cx="12192000" cy="6858000"/>
  <p:notesSz cx="6858000" cy="9144000"/>
  <p:custDataLst>
    <p:tags r:id="rId1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80" y="1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gs" Target="tags/tag3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/>
          <p:cNvPicPr>
            <a:picLocks noChangeAspect="1"/>
          </p:cNvPicPr>
          <p:nvPr/>
        </p:nvPicPr>
        <p:blipFill rotWithShape="1"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968"/>
          <a:stretch>
            <a:fillRect/>
          </a:stretch>
        </p:blipFill>
        <p:spPr>
          <a:xfrm>
            <a:off x="4359277" y="2247415"/>
            <a:ext cx="3344492" cy="77710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692"/>
          <a:stretch>
            <a:fillRect/>
          </a:stretch>
        </p:blipFill>
        <p:spPr>
          <a:xfrm>
            <a:off x="3940177" y="3429000"/>
            <a:ext cx="4182692" cy="9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185" y="746861"/>
            <a:ext cx="11520000" cy="351724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5195143" y="2176633"/>
            <a:ext cx="209454" cy="20016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6470912" y="2176633"/>
            <a:ext cx="314181" cy="20016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3767044" y="2634161"/>
            <a:ext cx="314181" cy="24782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7965656" y="2643693"/>
            <a:ext cx="476033" cy="2097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" name="矩形 1"/>
          <p:cNvSpPr/>
          <p:nvPr/>
        </p:nvSpPr>
        <p:spPr bwMode="white">
          <a:xfrm>
            <a:off x="2722876" y="3829676"/>
            <a:ext cx="279087" cy="2168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5299870" y="3829676"/>
            <a:ext cx="279087" cy="2168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7793200" y="3829675"/>
            <a:ext cx="279087" cy="2168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10530445" y="3829675"/>
            <a:ext cx="279087" cy="2168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2" grpId="0" animBg="1"/>
      <p:bldP spid="10" grpId="0" animBg="1"/>
      <p:bldP spid="11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200" y="729277"/>
            <a:ext cx="11520000" cy="357517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2121357" y="1368041"/>
            <a:ext cx="828297" cy="20974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4901390" y="1368041"/>
            <a:ext cx="695008" cy="20974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7786150" y="1368041"/>
            <a:ext cx="733090" cy="20020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0518580" y="1368041"/>
            <a:ext cx="875900" cy="20974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" name="矩形 1"/>
          <p:cNvSpPr/>
          <p:nvPr/>
        </p:nvSpPr>
        <p:spPr bwMode="white">
          <a:xfrm>
            <a:off x="1083865" y="2159349"/>
            <a:ext cx="1547966" cy="218991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39" name="矩形 38"/>
          <p:cNvSpPr/>
          <p:nvPr/>
        </p:nvSpPr>
        <p:spPr bwMode="white">
          <a:xfrm>
            <a:off x="3279496" y="2159348"/>
            <a:ext cx="2916150" cy="218991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40" name="矩形 39"/>
          <p:cNvSpPr/>
          <p:nvPr/>
        </p:nvSpPr>
        <p:spPr bwMode="white">
          <a:xfrm>
            <a:off x="6710942" y="2136942"/>
            <a:ext cx="1547966" cy="218991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41" name="矩形 40"/>
          <p:cNvSpPr/>
          <p:nvPr/>
        </p:nvSpPr>
        <p:spPr bwMode="white">
          <a:xfrm>
            <a:off x="9408564" y="2159348"/>
            <a:ext cx="1898344" cy="218991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2" grpId="0" animBg="1"/>
      <p:bldP spid="39" grpId="0" animBg="1"/>
      <p:bldP spid="40" grpId="0" animBg="1"/>
      <p:bldP spid="4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985" y="606184"/>
            <a:ext cx="11520000" cy="337241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958414" y="2178071"/>
            <a:ext cx="2332561" cy="11717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4833323" y="2178071"/>
            <a:ext cx="2056462" cy="11717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8146513" y="2206651"/>
            <a:ext cx="3179900" cy="160999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538" y="553431"/>
            <a:ext cx="11520000" cy="484137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639425" y="4056480"/>
            <a:ext cx="6150560" cy="165851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COMMONDATA" val="eyJoZGlkIjoiM2VjNDQ0NWZiZTVmYTE2MzFlMjYzYTVlOGE4MGMyNmMifQ==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4" baseType="lpstr">
      <vt:lpstr>Arial</vt:lpstr>
      <vt:lpstr>宋体</vt:lpstr>
      <vt:lpstr>Wingdings</vt:lpstr>
      <vt:lpstr>微软雅黑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YìYì.</cp:lastModifiedBy>
  <cp:revision>5</cp:revision>
  <dcterms:created xsi:type="dcterms:W3CDTF">2023-07-20T00:26:00Z</dcterms:created>
  <dcterms:modified xsi:type="dcterms:W3CDTF">2023-07-27T14:53:06Z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2052-11.1.0.10314</vt:lpwstr>
  </property>
</Properties>
</file>