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7" r:id="rId6"/>
    <p:sldId id="276" r:id="rId7"/>
    <p:sldId id="275" r:id="rId8"/>
    <p:sldId id="274" r:id="rId9"/>
    <p:sldId id="273" r:id="rId10"/>
    <p:sldId id="272" r:id="rId11"/>
    <p:sldId id="270" r:id="rId12"/>
    <p:sldId id="269" r:id="rId13"/>
    <p:sldId id="268" r:id="rId14"/>
    <p:sldId id="267" r:id="rId15"/>
    <p:sldId id="265" r:id="rId16"/>
    <p:sldId id="264" r:id="rId17"/>
    <p:sldId id="263" r:id="rId18"/>
    <p:sldId id="262" r:id="rId19"/>
    <p:sldId id="260" r:id="rId20"/>
    <p:sldId id="25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7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1.png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834" y="1199401"/>
            <a:ext cx="3751140" cy="314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35834" y="1809876"/>
            <a:ext cx="2284958" cy="314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9355" y="1809876"/>
            <a:ext cx="933024" cy="27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92561" y="3979925"/>
            <a:ext cx="637884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47966" y="3979925"/>
            <a:ext cx="495074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2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9485" y="1276985"/>
            <a:ext cx="9727565" cy="199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6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0560" y="2246630"/>
            <a:ext cx="8654415" cy="114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0" y="3573100"/>
            <a:ext cx="11520000" cy="307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292475" y="5254625"/>
            <a:ext cx="4813935" cy="1263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3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1704576"/>
            <a:ext cx="4093884" cy="324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21322" y="2295809"/>
            <a:ext cx="3579768" cy="324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2280" y="2896577"/>
            <a:ext cx="2913322" cy="333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11801" y="3497346"/>
            <a:ext cx="4931702" cy="324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2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1675198"/>
            <a:ext cx="3903471" cy="32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21322" y="2266084"/>
            <a:ext cx="3579768" cy="32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2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2084902"/>
            <a:ext cx="3084694" cy="32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675753"/>
            <a:ext cx="3246545" cy="32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0" y="3674700"/>
            <a:ext cx="11520000" cy="234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521746" y="3856015"/>
            <a:ext cx="4246214" cy="324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1512225" y="4457217"/>
            <a:ext cx="3246545" cy="324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531266" y="5087049"/>
            <a:ext cx="1380495" cy="25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3225944" y="5058420"/>
            <a:ext cx="2875239" cy="324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817217" y="5659623"/>
            <a:ext cx="7150016" cy="324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81917" y="1817273"/>
            <a:ext cx="552198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185652" y="1817273"/>
            <a:ext cx="733090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33742" r="30785"/>
          <a:stretch>
            <a:fillRect/>
          </a:stretch>
        </p:blipFill>
        <p:spPr>
          <a:xfrm>
            <a:off x="3546475" y="2541905"/>
            <a:ext cx="4593590" cy="1543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94315" y="1119505"/>
            <a:ext cx="438785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54214" y="1819482"/>
            <a:ext cx="714049" cy="324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85652" y="1848099"/>
            <a:ext cx="399867" cy="248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44495" y="3078643"/>
            <a:ext cx="1742280" cy="248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91107" y="3050026"/>
            <a:ext cx="3427438" cy="324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0" y="3538175"/>
            <a:ext cx="11520000" cy="2526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773393" y="3757423"/>
            <a:ext cx="894942" cy="2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504831" y="3757423"/>
            <a:ext cx="399867" cy="2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372864" y="4377039"/>
            <a:ext cx="733090" cy="2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6905360" y="4377039"/>
            <a:ext cx="390347" cy="2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7048170" y="4987122"/>
            <a:ext cx="571239" cy="2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1935575" y="5568607"/>
            <a:ext cx="2741950" cy="324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3090" y="1122637"/>
            <a:ext cx="1066314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58809" y="1122637"/>
            <a:ext cx="1066314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76793" y="1732747"/>
            <a:ext cx="1913652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06677" y="2352389"/>
            <a:ext cx="571239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20066" y="2962499"/>
            <a:ext cx="571239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39239" y="3553543"/>
            <a:ext cx="476033" cy="27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3239" y="3553543"/>
            <a:ext cx="485553" cy="27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1" b="90553"/>
          <a:stretch>
            <a:fillRect/>
          </a:stretch>
        </p:blipFill>
        <p:spPr>
          <a:xfrm>
            <a:off x="8537575" y="4097020"/>
            <a:ext cx="2838450" cy="330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1075612"/>
            <a:ext cx="295140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3619" y="1686268"/>
            <a:ext cx="295140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66016" y="2277842"/>
            <a:ext cx="342743" cy="305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3619" y="2917122"/>
            <a:ext cx="295140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3619" y="3527778"/>
            <a:ext cx="295140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311640" y="275590"/>
            <a:ext cx="236474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8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20462" y="1112665"/>
            <a:ext cx="238016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49157" y="2360756"/>
            <a:ext cx="295140" cy="2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4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39173" y="588981"/>
            <a:ext cx="247537" cy="25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96297" y="1838837"/>
            <a:ext cx="295140" cy="24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90710" y="3088693"/>
            <a:ext cx="238016" cy="24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87834" y="1732408"/>
            <a:ext cx="561719" cy="25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77388" y="1732408"/>
            <a:ext cx="733090" cy="25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95570" y="1732408"/>
            <a:ext cx="561719" cy="25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42314" y="1732408"/>
            <a:ext cx="704528" cy="25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9206" y="2361428"/>
            <a:ext cx="894942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34578" y="2361428"/>
            <a:ext cx="704528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5570" y="2361428"/>
            <a:ext cx="561719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42314" y="2361428"/>
            <a:ext cx="704528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074" y="1178977"/>
            <a:ext cx="1180561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58280" y="1178977"/>
            <a:ext cx="1161520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9487" y="1178977"/>
            <a:ext cx="1171041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5145" y="1816735"/>
            <a:ext cx="2500630" cy="206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55465" y="1816735"/>
            <a:ext cx="2364740" cy="193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0995" y="1816735"/>
            <a:ext cx="2462530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0" y="3609295"/>
            <a:ext cx="11520000" cy="2791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1972344" y="3837975"/>
            <a:ext cx="1180561" cy="2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5523551" y="3837975"/>
            <a:ext cx="1171041" cy="2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9074757" y="3837975"/>
            <a:ext cx="1171041" cy="2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572135" y="4485640"/>
            <a:ext cx="2580640" cy="181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 bwMode="white">
          <a:xfrm>
            <a:off x="4412615" y="4476115"/>
            <a:ext cx="2077085" cy="125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9"/>
            </p:custDataLst>
          </p:nvPr>
        </p:nvSpPr>
        <p:spPr bwMode="white">
          <a:xfrm>
            <a:off x="7979410" y="4485640"/>
            <a:ext cx="2159000" cy="108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2023-07-26T11:01:19Z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