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81" r:id="rId5"/>
    <p:sldId id="279" r:id="rId6"/>
    <p:sldId id="277" r:id="rId7"/>
    <p:sldId id="276" r:id="rId8"/>
    <p:sldId id="275" r:id="rId9"/>
    <p:sldId id="273" r:id="rId10"/>
    <p:sldId id="272" r:id="rId11"/>
    <p:sldId id="271" r:id="rId12"/>
    <p:sldId id="270" r:id="rId13"/>
    <p:sldId id="269" r:id="rId14"/>
    <p:sldId id="268" r:id="rId15"/>
    <p:sldId id="267" r:id="rId16"/>
    <p:sldId id="266" r:id="rId17"/>
    <p:sldId id="265" r:id="rId18"/>
    <p:sldId id="264" r:id="rId19"/>
    <p:sldId id="263" r:id="rId20"/>
    <p:sldId id="261" r:id="rId21"/>
    <p:sldId id="260" r:id="rId22"/>
    <p:sldId id="258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38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22.png"/><Relationship Id="rId2" Type="http://schemas.openxmlformats.org/officeDocument/2006/relationships/tags" Target="../tags/tag13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24.png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36.xml"/><Relationship Id="rId20" Type="http://schemas.openxmlformats.org/officeDocument/2006/relationships/tags" Target="../tags/tag35.xml"/><Relationship Id="rId2" Type="http://schemas.openxmlformats.org/officeDocument/2006/relationships/tags" Target="../tags/tag18.xml"/><Relationship Id="rId19" Type="http://schemas.openxmlformats.org/officeDocument/2006/relationships/tags" Target="../tags/tag34.xml"/><Relationship Id="rId18" Type="http://schemas.openxmlformats.org/officeDocument/2006/relationships/tags" Target="../tags/tag33.xml"/><Relationship Id="rId17" Type="http://schemas.openxmlformats.org/officeDocument/2006/relationships/tags" Target="../tags/tag32.xml"/><Relationship Id="rId16" Type="http://schemas.openxmlformats.org/officeDocument/2006/relationships/tags" Target="../tags/tag31.xml"/><Relationship Id="rId15" Type="http://schemas.openxmlformats.org/officeDocument/2006/relationships/tags" Target="../tags/tag30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4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88165" y="607612"/>
            <a:ext cx="1513785" cy="24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68000" y="607612"/>
            <a:ext cx="1456661" cy="24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81057" y="607612"/>
            <a:ext cx="1513785" cy="24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6715" y="1149350"/>
            <a:ext cx="1526540" cy="1535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90925" y="1236345"/>
            <a:ext cx="1934210" cy="157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298055" y="1236345"/>
            <a:ext cx="1536065" cy="157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92540" y="1236345"/>
            <a:ext cx="1997710" cy="1828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97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72865" y="1226820"/>
            <a:ext cx="1409700" cy="171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010015" y="1217295"/>
            <a:ext cx="1434465" cy="2317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301884" y="3132934"/>
            <a:ext cx="295140" cy="238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347834" y="3123405"/>
            <a:ext cx="304661" cy="247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5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26770" y="1772285"/>
            <a:ext cx="1914525" cy="1592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06240" y="1743075"/>
            <a:ext cx="3387090" cy="1865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19720" y="1772285"/>
            <a:ext cx="2127885" cy="1592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3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25917" y="2494303"/>
            <a:ext cx="3398876" cy="323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616396" y="3123160"/>
            <a:ext cx="4084363" cy="314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9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02280" y="2057618"/>
            <a:ext cx="4265256" cy="333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806809" y="2687072"/>
            <a:ext cx="2208793" cy="333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21322" y="3306989"/>
            <a:ext cx="3912991" cy="333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8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21322" y="2096714"/>
            <a:ext cx="3570247" cy="324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11801" y="2716969"/>
            <a:ext cx="3246545" cy="324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9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69057" y="1791682"/>
            <a:ext cx="3075173" cy="324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769057" y="2440712"/>
            <a:ext cx="2570578" cy="314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35834" y="3070652"/>
            <a:ext cx="3941553" cy="324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49950" y="3710137"/>
            <a:ext cx="3408396" cy="324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2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02280" y="1837065"/>
            <a:ext cx="3417917" cy="324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02280" y="2475539"/>
            <a:ext cx="3760661" cy="324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02280" y="3114013"/>
            <a:ext cx="2408727" cy="324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11801" y="3752486"/>
            <a:ext cx="4598479" cy="324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60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5" y="2491695"/>
            <a:ext cx="11520000" cy="2460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1084879" y="3226118"/>
            <a:ext cx="3932033" cy="324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5340614" y="3216580"/>
            <a:ext cx="3560727" cy="333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6"/>
            </p:custDataLst>
          </p:nvPr>
        </p:nvSpPr>
        <p:spPr bwMode="white">
          <a:xfrm>
            <a:off x="1094399" y="3865161"/>
            <a:ext cx="8406742" cy="324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7"/>
            </p:custDataLst>
          </p:nvPr>
        </p:nvSpPr>
        <p:spPr bwMode="white">
          <a:xfrm>
            <a:off x="1618036" y="4494666"/>
            <a:ext cx="3827305" cy="324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35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5" y="1718900"/>
            <a:ext cx="11520000" cy="3475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2676125" y="2090265"/>
            <a:ext cx="228495" cy="257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7712555" y="2090265"/>
            <a:ext cx="228495" cy="257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6"/>
            </p:custDataLst>
          </p:nvPr>
        </p:nvSpPr>
        <p:spPr bwMode="white">
          <a:xfrm>
            <a:off x="952886" y="2690163"/>
            <a:ext cx="238016" cy="257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7"/>
            </p:custDataLst>
          </p:nvPr>
        </p:nvSpPr>
        <p:spPr bwMode="white">
          <a:xfrm>
            <a:off x="2181051" y="2690163"/>
            <a:ext cx="228495" cy="257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8"/>
            </p:custDataLst>
          </p:nvPr>
        </p:nvSpPr>
        <p:spPr bwMode="white">
          <a:xfrm>
            <a:off x="5608489" y="2699685"/>
            <a:ext cx="228495" cy="247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9"/>
            </p:custDataLst>
          </p:nvPr>
        </p:nvSpPr>
        <p:spPr bwMode="white">
          <a:xfrm>
            <a:off x="7188919" y="2699685"/>
            <a:ext cx="238016" cy="257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10"/>
            </p:custDataLst>
          </p:nvPr>
        </p:nvSpPr>
        <p:spPr bwMode="white">
          <a:xfrm>
            <a:off x="1676456" y="3213883"/>
            <a:ext cx="238016" cy="247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11"/>
            </p:custDataLst>
          </p:nvPr>
        </p:nvSpPr>
        <p:spPr bwMode="white">
          <a:xfrm>
            <a:off x="2171530" y="3213883"/>
            <a:ext cx="238016" cy="257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2"/>
            </p:custDataLst>
          </p:nvPr>
        </p:nvSpPr>
        <p:spPr bwMode="white">
          <a:xfrm>
            <a:off x="6722406" y="3213883"/>
            <a:ext cx="218975" cy="247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3"/>
            </p:custDataLst>
          </p:nvPr>
        </p:nvSpPr>
        <p:spPr bwMode="white">
          <a:xfrm>
            <a:off x="7179398" y="3213883"/>
            <a:ext cx="247537" cy="247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4"/>
            </p:custDataLst>
          </p:nvPr>
        </p:nvSpPr>
        <p:spPr bwMode="white">
          <a:xfrm>
            <a:off x="2666605" y="3794737"/>
            <a:ext cx="238016" cy="257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5"/>
            </p:custDataLst>
          </p:nvPr>
        </p:nvSpPr>
        <p:spPr bwMode="white">
          <a:xfrm>
            <a:off x="7188919" y="3794737"/>
            <a:ext cx="228496" cy="247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6"/>
            </p:custDataLst>
          </p:nvPr>
        </p:nvSpPr>
        <p:spPr bwMode="white">
          <a:xfrm>
            <a:off x="7683993" y="3794737"/>
            <a:ext cx="238016" cy="257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7"/>
            </p:custDataLst>
          </p:nvPr>
        </p:nvSpPr>
        <p:spPr bwMode="white">
          <a:xfrm>
            <a:off x="2171530" y="4337502"/>
            <a:ext cx="247537" cy="247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8"/>
            </p:custDataLst>
          </p:nvPr>
        </p:nvSpPr>
        <p:spPr bwMode="white">
          <a:xfrm>
            <a:off x="2666605" y="4327979"/>
            <a:ext cx="238016" cy="266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9"/>
            </p:custDataLst>
          </p:nvPr>
        </p:nvSpPr>
        <p:spPr bwMode="white">
          <a:xfrm>
            <a:off x="6722406" y="4337502"/>
            <a:ext cx="161851" cy="247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20"/>
            </p:custDataLst>
          </p:nvPr>
        </p:nvSpPr>
        <p:spPr bwMode="white">
          <a:xfrm>
            <a:off x="7188919" y="4327979"/>
            <a:ext cx="228496" cy="257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21"/>
            </p:custDataLst>
          </p:nvPr>
        </p:nvSpPr>
        <p:spPr bwMode="white">
          <a:xfrm>
            <a:off x="7683993" y="4327979"/>
            <a:ext cx="238016" cy="266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3" t="33218" r="30531"/>
          <a:stretch>
            <a:fillRect/>
          </a:stretch>
        </p:blipFill>
        <p:spPr>
          <a:xfrm>
            <a:off x="3575685" y="2522220"/>
            <a:ext cx="4787265" cy="1599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4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072396" y="1436164"/>
            <a:ext cx="390347" cy="24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290380" y="1531399"/>
            <a:ext cx="380827" cy="47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10743" y="2045672"/>
            <a:ext cx="390347" cy="25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38247" y="2036149"/>
            <a:ext cx="371305" cy="304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58942" y="2664705"/>
            <a:ext cx="371305" cy="24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81586" y="2664705"/>
            <a:ext cx="228496" cy="24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5" y="3064465"/>
            <a:ext cx="11520000" cy="2256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2253554" y="4077793"/>
            <a:ext cx="399867" cy="248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6766347" y="4077793"/>
            <a:ext cx="228496" cy="248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9679669" y="4077793"/>
            <a:ext cx="228496" cy="248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6642578" y="4823450"/>
            <a:ext cx="390347" cy="248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10108099" y="4823450"/>
            <a:ext cx="552198" cy="248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7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45223" y="1152513"/>
            <a:ext cx="228495" cy="248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58545" y="1152513"/>
            <a:ext cx="228495" cy="248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85652" y="1152513"/>
            <a:ext cx="218975" cy="238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87371" y="1763607"/>
            <a:ext cx="371305" cy="248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33785" y="2441540"/>
            <a:ext cx="228496" cy="248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206677" y="3176763"/>
            <a:ext cx="238016" cy="238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87070"/>
            <a:ext cx="11520000" cy="1380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4073057" y="4463073"/>
            <a:ext cx="371305" cy="25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3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13619" y="1093270"/>
            <a:ext cx="285619" cy="228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975537" y="1674173"/>
            <a:ext cx="333223" cy="314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13619" y="2312214"/>
            <a:ext cx="285619" cy="238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13619" y="2931208"/>
            <a:ext cx="285619" cy="228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13619" y="3540680"/>
            <a:ext cx="295140" cy="228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8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01223" y="1190444"/>
            <a:ext cx="257057" cy="248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48429" y="2421793"/>
            <a:ext cx="295140" cy="248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17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21190" y="465097"/>
            <a:ext cx="257057" cy="248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43371" y="1697603"/>
            <a:ext cx="238016" cy="248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03480"/>
            <a:ext cx="11520000" cy="2443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5377388" y="2956190"/>
            <a:ext cx="295140" cy="248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4806148" y="4177876"/>
            <a:ext cx="247537" cy="257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82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59206" y="1763607"/>
            <a:ext cx="342743" cy="248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39239" y="1773155"/>
            <a:ext cx="228495" cy="238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85983" y="1763607"/>
            <a:ext cx="542677" cy="248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85123" y="1763607"/>
            <a:ext cx="238016" cy="248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87834" y="2384250"/>
            <a:ext cx="218975" cy="248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48760" y="2384250"/>
            <a:ext cx="390347" cy="248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28793" y="2384250"/>
            <a:ext cx="228496" cy="248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975537" y="2384250"/>
            <a:ext cx="371305" cy="248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3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07074" y="1131362"/>
            <a:ext cx="1466181" cy="247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86909" y="1131362"/>
            <a:ext cx="1523305" cy="247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09487" y="1131362"/>
            <a:ext cx="1504264" cy="247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6605" y="1759585"/>
            <a:ext cx="1671955" cy="1467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11625" y="1750060"/>
            <a:ext cx="1851025" cy="2223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26350" y="1750060"/>
            <a:ext cx="1645285" cy="167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44025" y="1759585"/>
            <a:ext cx="1871980" cy="1845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COMMONDATA" val="eyJoZGlkIjoiMWU5NTkzNjQ2NzQyNDFkNzhmODUwZGZiNTQ0ZGRhZjM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2023-07-26T12:33:40Z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