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81" r:id="rId5"/>
    <p:sldId id="279" r:id="rId6"/>
    <p:sldId id="277" r:id="rId7"/>
    <p:sldId id="275" r:id="rId8"/>
    <p:sldId id="274" r:id="rId9"/>
    <p:sldId id="273" r:id="rId10"/>
    <p:sldId id="271" r:id="rId11"/>
    <p:sldId id="270" r:id="rId12"/>
    <p:sldId id="269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8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2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16.png"/><Relationship Id="rId2" Type="http://schemas.openxmlformats.org/officeDocument/2006/relationships/tags" Target="../tags/tag21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12.png"/><Relationship Id="rId2" Type="http://schemas.openxmlformats.org/officeDocument/2006/relationships/tags" Target="../tags/tag18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9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73851" y="2188797"/>
            <a:ext cx="1808925" cy="1209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96561" y="2179272"/>
            <a:ext cx="2456330" cy="1209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04958" y="2674571"/>
            <a:ext cx="2932363" cy="714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23603" y="2855546"/>
            <a:ext cx="628363" cy="276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1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54611" y="2711879"/>
            <a:ext cx="542677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62942" y="2721401"/>
            <a:ext cx="390347" cy="247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80793" y="2711879"/>
            <a:ext cx="542677" cy="257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5" y="3428955"/>
            <a:ext cx="11520000" cy="16637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4041140" y="4260850"/>
            <a:ext cx="5576570" cy="61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0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01289" y="1934359"/>
            <a:ext cx="485553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61421" y="1934359"/>
            <a:ext cx="637884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01289" y="2497312"/>
            <a:ext cx="485553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18545" y="2497312"/>
            <a:ext cx="495073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34644" y="3060264"/>
            <a:ext cx="647404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61421" y="3060264"/>
            <a:ext cx="637884" cy="27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0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6247" y="3022995"/>
            <a:ext cx="637884" cy="28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01157" y="3022995"/>
            <a:ext cx="637884" cy="28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52297" y="3022995"/>
            <a:ext cx="476033" cy="286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5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45355" y="2895231"/>
            <a:ext cx="371305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20198" y="2895231"/>
            <a:ext cx="218975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61752" y="2895231"/>
            <a:ext cx="218975" cy="247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7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57818" y="2160427"/>
            <a:ext cx="485553" cy="285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56892" y="2160427"/>
            <a:ext cx="637884" cy="285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91173" y="2770095"/>
            <a:ext cx="637884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23537" y="2770095"/>
            <a:ext cx="495073" cy="2762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82975" y="3779858"/>
            <a:ext cx="3608330" cy="32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2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2694" y="2334521"/>
            <a:ext cx="2722909" cy="324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10743" y="2334521"/>
            <a:ext cx="3932032" cy="324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73652" y="2935463"/>
            <a:ext cx="3256066" cy="324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73652" y="3536404"/>
            <a:ext cx="7645090" cy="324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0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78578" y="1678043"/>
            <a:ext cx="4084363" cy="3342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97619" y="2289310"/>
            <a:ext cx="3570247" cy="324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82049" y="2289310"/>
            <a:ext cx="2551537" cy="324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78578" y="2891026"/>
            <a:ext cx="4769851" cy="324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6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69057" y="1734194"/>
            <a:ext cx="4427107" cy="32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759537" y="2335404"/>
            <a:ext cx="3265586" cy="32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69057" y="2936613"/>
            <a:ext cx="3417917" cy="32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3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40297" y="2355021"/>
            <a:ext cx="3703537" cy="31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40297" y="2956391"/>
            <a:ext cx="2827636" cy="324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7" t="36794" r="27588"/>
          <a:stretch>
            <a:fillRect/>
          </a:stretch>
        </p:blipFill>
        <p:spPr>
          <a:xfrm>
            <a:off x="3469005" y="2812415"/>
            <a:ext cx="5233035" cy="1550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332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87768" y="1280459"/>
            <a:ext cx="371305" cy="297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29454" y="1385928"/>
            <a:ext cx="380826" cy="47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66545" y="1261283"/>
            <a:ext cx="723570" cy="325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5" y="1692865"/>
            <a:ext cx="11520000" cy="3188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6242719" y="2485128"/>
            <a:ext cx="1047272" cy="324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5395381" y="3096030"/>
            <a:ext cx="1047272" cy="324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6404571" y="3706931"/>
            <a:ext cx="723570" cy="324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6747314" y="4308288"/>
            <a:ext cx="1380495" cy="334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1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83173" y="436355"/>
            <a:ext cx="894942" cy="24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47636" y="436355"/>
            <a:ext cx="238016" cy="24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58809" y="1047202"/>
            <a:ext cx="228495" cy="24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28528" y="1047202"/>
            <a:ext cx="552198" cy="24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95438" y="1658049"/>
            <a:ext cx="390347" cy="24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67140" y="2268895"/>
            <a:ext cx="238015" cy="248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51790"/>
            <a:ext cx="11520000" cy="1946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6405619" y="3461745"/>
            <a:ext cx="371305" cy="30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2911537" y="4072524"/>
            <a:ext cx="380826" cy="314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9823537" y="4082067"/>
            <a:ext cx="352264" cy="30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3901685" y="4711933"/>
            <a:ext cx="399867" cy="248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6891173" y="4711933"/>
            <a:ext cx="390347" cy="248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51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91900" y="455414"/>
            <a:ext cx="495074" cy="27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95900" y="455414"/>
            <a:ext cx="637884" cy="27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01157" y="1066066"/>
            <a:ext cx="371305" cy="305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19471" y="1066066"/>
            <a:ext cx="380826" cy="314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815669" y="1667177"/>
            <a:ext cx="380826" cy="324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14942" y="1676718"/>
            <a:ext cx="380827" cy="314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356440"/>
            <a:ext cx="11520000" cy="18161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5934018" y="2518941"/>
            <a:ext cx="390347" cy="24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1249853" y="3140272"/>
            <a:ext cx="542677" cy="24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6467175" y="3140272"/>
            <a:ext cx="399867" cy="24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6886084" y="3761602"/>
            <a:ext cx="399867" cy="248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46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13619" y="1169311"/>
            <a:ext cx="295140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13619" y="1788196"/>
            <a:ext cx="295140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66016" y="2378517"/>
            <a:ext cx="342743" cy="304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13619" y="3016444"/>
            <a:ext cx="295140" cy="228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966016" y="4225650"/>
            <a:ext cx="342743" cy="304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6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57619" y="1227499"/>
            <a:ext cx="295140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73851" y="3076895"/>
            <a:ext cx="238016" cy="247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1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68132" y="570041"/>
            <a:ext cx="238016" cy="248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33057" y="1792099"/>
            <a:ext cx="257057" cy="257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5" y="3428955"/>
            <a:ext cx="11520000" cy="2360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8203724" y="3591426"/>
            <a:ext cx="295140" cy="248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9212914" y="4814744"/>
            <a:ext cx="257057" cy="258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8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64462" y="2927547"/>
            <a:ext cx="542677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05950" y="2927547"/>
            <a:ext cx="390347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71272" y="2927547"/>
            <a:ext cx="399867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31107" y="3500234"/>
            <a:ext cx="390347" cy="324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05950" y="3509779"/>
            <a:ext cx="380826" cy="314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90314" y="3509779"/>
            <a:ext cx="371305" cy="305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2023-07-26T12:43:07Z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