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72" b="55991"/>
          <a:stretch>
            <a:fillRect/>
          </a:stretch>
        </p:blipFill>
        <p:spPr>
          <a:xfrm>
            <a:off x="4488180" y="1745615"/>
            <a:ext cx="2837180" cy="77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40" y="3131775"/>
            <a:ext cx="11520000" cy="993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12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873454" y="1842168"/>
            <a:ext cx="371305" cy="305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24727" y="1870856"/>
            <a:ext cx="371305" cy="239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33322" y="1870856"/>
            <a:ext cx="371306" cy="239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5" y="2525985"/>
            <a:ext cx="11520000" cy="2326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595641" y="2697647"/>
            <a:ext cx="856859" cy="238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023740" y="3279393"/>
            <a:ext cx="542677" cy="22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6413426" y="3279393"/>
            <a:ext cx="209454" cy="22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5442318" y="3822991"/>
            <a:ext cx="466512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7441657" y="3822991"/>
            <a:ext cx="609322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1510285" y="4395200"/>
            <a:ext cx="466512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3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404628" y="1713853"/>
            <a:ext cx="323702" cy="81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11910" y="1875790"/>
            <a:ext cx="4548505" cy="1553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33851" y="1961742"/>
            <a:ext cx="504595" cy="953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04694" y="2514725"/>
            <a:ext cx="266578" cy="591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2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02450" y="1367790"/>
            <a:ext cx="902970" cy="520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7950" y="1181037"/>
            <a:ext cx="3427438" cy="1718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52585" y="1367790"/>
            <a:ext cx="228600" cy="996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59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59338" y="1133866"/>
            <a:ext cx="5226842" cy="305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68859" y="1707100"/>
            <a:ext cx="3694016" cy="305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2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378380" y="2235703"/>
            <a:ext cx="3379834" cy="28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78380" y="2806984"/>
            <a:ext cx="2342082" cy="304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2023-07-26T14:10:31Z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