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72" b="55991"/>
          <a:stretch>
            <a:fillRect/>
          </a:stretch>
        </p:blipFill>
        <p:spPr>
          <a:xfrm>
            <a:off x="4488180" y="1745615"/>
            <a:ext cx="2837180" cy="7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125" y="2927940"/>
            <a:ext cx="11520000" cy="874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01818" y="1990308"/>
            <a:ext cx="675966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96033" y="1990308"/>
            <a:ext cx="371305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16000" y="2543278"/>
            <a:ext cx="352264" cy="276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00033" y="2552812"/>
            <a:ext cx="218975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434181" y="3115316"/>
            <a:ext cx="695008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99900" y="3115316"/>
            <a:ext cx="685487" cy="238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19669" y="636288"/>
            <a:ext cx="228496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40694" y="1827189"/>
            <a:ext cx="209454" cy="228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44033" y="1827189"/>
            <a:ext cx="209454" cy="228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2082" y="1827189"/>
            <a:ext cx="218975" cy="228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33520" y="2360712"/>
            <a:ext cx="1561388" cy="304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43107" y="2951399"/>
            <a:ext cx="218975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930247" y="3513503"/>
            <a:ext cx="218975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3513503"/>
            <a:ext cx="352264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227091"/>
            <a:ext cx="1075834" cy="238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06280" y="1227091"/>
            <a:ext cx="1066314" cy="238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19735" y="1227091"/>
            <a:ext cx="1532826" cy="238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1553" y="1227091"/>
            <a:ext cx="1390016" cy="238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7545" y="1818005"/>
            <a:ext cx="1913890" cy="207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89960" y="1818005"/>
            <a:ext cx="1739900" cy="191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20740" y="1798955"/>
            <a:ext cx="1630045" cy="1848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44280" y="1798955"/>
            <a:ext cx="1322705" cy="1629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66350" y="1808480"/>
            <a:ext cx="1488440" cy="168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1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997223" y="2019928"/>
            <a:ext cx="3551206" cy="305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54677" y="2573238"/>
            <a:ext cx="6093223" cy="314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8380" y="2000786"/>
            <a:ext cx="3522644" cy="30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45157" y="2563614"/>
            <a:ext cx="4655603" cy="305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