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4" r:id="rId6"/>
    <p:sldId id="262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5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image" Target="../media/image8.png"/><Relationship Id="rId4" Type="http://schemas.openxmlformats.org/officeDocument/2006/relationships/tags" Target="../tags/tag11.xml"/><Relationship Id="rId3" Type="http://schemas.openxmlformats.org/officeDocument/2006/relationships/image" Target="../media/image7.png"/><Relationship Id="rId2" Type="http://schemas.openxmlformats.org/officeDocument/2006/relationships/tags" Target="../tags/tag10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37" b="54063"/>
          <a:stretch>
            <a:fillRect/>
          </a:stretch>
        </p:blipFill>
        <p:spPr>
          <a:xfrm>
            <a:off x="2928620" y="1949450"/>
            <a:ext cx="7518400" cy="786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48" r="34737"/>
          <a:stretch>
            <a:fillRect/>
          </a:stretch>
        </p:blipFill>
        <p:spPr>
          <a:xfrm>
            <a:off x="0" y="3268980"/>
            <a:ext cx="7518400" cy="721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05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719801" y="2162488"/>
            <a:ext cx="3227503" cy="305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71603" y="2534430"/>
            <a:ext cx="2265917" cy="419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547768" y="3087574"/>
            <a:ext cx="1161520" cy="295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985388" y="3078037"/>
            <a:ext cx="685487" cy="314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710280" y="3650255"/>
            <a:ext cx="2589619" cy="305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92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0" y="2889205"/>
            <a:ext cx="11520000" cy="1982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641957" y="3051215"/>
            <a:ext cx="6750147" cy="314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3212535" y="3432416"/>
            <a:ext cx="3227504" cy="409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6"/>
            </p:custDataLst>
          </p:nvPr>
        </p:nvSpPr>
        <p:spPr bwMode="white">
          <a:xfrm>
            <a:off x="8001428" y="3441946"/>
            <a:ext cx="2570578" cy="314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7"/>
            </p:custDataLst>
          </p:nvPr>
        </p:nvSpPr>
        <p:spPr bwMode="white">
          <a:xfrm>
            <a:off x="3374387" y="3975627"/>
            <a:ext cx="2894280" cy="30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8"/>
            </p:custDataLst>
          </p:nvPr>
        </p:nvSpPr>
        <p:spPr bwMode="white">
          <a:xfrm>
            <a:off x="641957" y="4471188"/>
            <a:ext cx="6274115" cy="314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403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0" y="1763350"/>
            <a:ext cx="11520000" cy="3008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0" y="4527505"/>
            <a:ext cx="11520000" cy="2265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1960767" y="5846611"/>
            <a:ext cx="4817454" cy="305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7"/>
            </p:custDataLst>
          </p:nvPr>
        </p:nvSpPr>
        <p:spPr bwMode="white">
          <a:xfrm>
            <a:off x="1970287" y="6401018"/>
            <a:ext cx="3056132" cy="305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2023-07-26T14:04:38Z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