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6" r:id="rId5"/>
    <p:sldId id="263" r:id="rId6"/>
    <p:sldId id="261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image" Target="../media/image6.png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0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8.png"/><Relationship Id="rId2" Type="http://schemas.openxmlformats.org/officeDocument/2006/relationships/tags" Target="../tags/tag11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.xml"/><Relationship Id="rId3" Type="http://schemas.openxmlformats.org/officeDocument/2006/relationships/image" Target="../media/image10.png"/><Relationship Id="rId2" Type="http://schemas.openxmlformats.org/officeDocument/2006/relationships/tags" Target="../tags/tag18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24" b="57934"/>
          <a:stretch>
            <a:fillRect/>
          </a:stretch>
        </p:blipFill>
        <p:spPr>
          <a:xfrm>
            <a:off x="4130675" y="2094865"/>
            <a:ext cx="8061325" cy="747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605" y="3209245"/>
            <a:ext cx="11520000" cy="820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-142920"/>
            <a:ext cx="11520000" cy="28440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70" y="2691720"/>
            <a:ext cx="11520000" cy="23105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4813968" y="2825389"/>
            <a:ext cx="152330" cy="229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4604513" y="3417352"/>
            <a:ext cx="209454" cy="229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6"/>
            </p:custDataLst>
          </p:nvPr>
        </p:nvSpPr>
        <p:spPr bwMode="white">
          <a:xfrm>
            <a:off x="3909505" y="3980672"/>
            <a:ext cx="361785" cy="295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img_167772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45" y="5002485"/>
            <a:ext cx="11520000" cy="1777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9"/>
            </p:custDataLst>
          </p:nvPr>
        </p:nvSpPr>
        <p:spPr bwMode="white">
          <a:xfrm>
            <a:off x="2538525" y="5174456"/>
            <a:ext cx="818776" cy="3057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10"/>
            </p:custDataLst>
          </p:nvPr>
        </p:nvSpPr>
        <p:spPr bwMode="white">
          <a:xfrm>
            <a:off x="2871749" y="5766804"/>
            <a:ext cx="818776" cy="3057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3"/>
          <a:stretch>
            <a:fillRect/>
          </a:stretch>
        </p:blipFill>
        <p:spPr>
          <a:xfrm>
            <a:off x="360045" y="467995"/>
            <a:ext cx="11520170" cy="1431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05" y="2061800"/>
            <a:ext cx="11520000" cy="3697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6064833" y="3605696"/>
            <a:ext cx="380826" cy="1734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7350122" y="3386501"/>
            <a:ext cx="380827" cy="1953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6"/>
            </p:custDataLst>
          </p:nvPr>
        </p:nvSpPr>
        <p:spPr bwMode="white">
          <a:xfrm>
            <a:off x="9082882" y="3700998"/>
            <a:ext cx="380826" cy="1639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7"/>
            </p:custDataLst>
          </p:nvPr>
        </p:nvSpPr>
        <p:spPr bwMode="white">
          <a:xfrm>
            <a:off x="9720766" y="3481803"/>
            <a:ext cx="380826" cy="1858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8"/>
            </p:custDataLst>
          </p:nvPr>
        </p:nvSpPr>
        <p:spPr bwMode="white">
          <a:xfrm>
            <a:off x="10358651" y="4034556"/>
            <a:ext cx="380826" cy="1305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9"/>
            </p:custDataLst>
          </p:nvPr>
        </p:nvSpPr>
        <p:spPr bwMode="white">
          <a:xfrm>
            <a:off x="6702717" y="4349053"/>
            <a:ext cx="380826" cy="991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3379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88231" y="1038512"/>
            <a:ext cx="6645420" cy="315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046560"/>
            <a:ext cx="11520000" cy="17852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1388231" y="3173082"/>
            <a:ext cx="7845024" cy="315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COMMONDATA" val="eyJoZGlkIjoiMWU5NTkzNjQ2NzQyNDFkNzhmODUwZGZiNTQ0ZGRhZj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4</cp:revision>
  <dcterms:created xsi:type="dcterms:W3CDTF">2023-07-20T00:26:00Z</dcterms:created>
  <dcterms:modified xsi:type="dcterms:W3CDTF">2023-07-26T14:02:48Z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