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95" y="2964770"/>
            <a:ext cx="11520000" cy="92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4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20396" y="1972012"/>
            <a:ext cx="371305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23735" y="1943396"/>
            <a:ext cx="371305" cy="305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48099" y="2601555"/>
            <a:ext cx="238016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92561" y="3231098"/>
            <a:ext cx="209454" cy="23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09157" y="3784333"/>
            <a:ext cx="913983" cy="295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6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179629"/>
            <a:ext cx="1380495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7107" y="1179629"/>
            <a:ext cx="1380495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6247" y="1179629"/>
            <a:ext cx="1532826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32859" y="1179629"/>
            <a:ext cx="1237685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8200" y="1760855"/>
            <a:ext cx="1600200" cy="24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02355" y="1760855"/>
            <a:ext cx="1376680" cy="2244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06645" y="1770380"/>
            <a:ext cx="1368425" cy="231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43700" y="1760855"/>
            <a:ext cx="1359535" cy="232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91600" y="1770380"/>
            <a:ext cx="1321435" cy="1914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13035" y="1770380"/>
            <a:ext cx="1358265" cy="165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9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1322" y="1676544"/>
            <a:ext cx="3865388" cy="30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30842" y="2248955"/>
            <a:ext cx="4179570" cy="30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92892" y="1065107"/>
            <a:ext cx="4027239" cy="314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15272" y="1065107"/>
            <a:ext cx="1932694" cy="304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02413" y="1636815"/>
            <a:ext cx="7359471" cy="314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0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68859" y="2083970"/>
            <a:ext cx="2408727" cy="304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78380" y="2655452"/>
            <a:ext cx="2027900" cy="304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