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2" r:id="rId8"/>
    <p:sldId id="261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05" y="3063830"/>
            <a:ext cx="11520000" cy="935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25983" y="1763698"/>
            <a:ext cx="218975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34578" y="1763698"/>
            <a:ext cx="390347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81256" y="1763698"/>
            <a:ext cx="371306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42247" y="1763698"/>
            <a:ext cx="390346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73917" y="2279343"/>
            <a:ext cx="209454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11074" y="2279343"/>
            <a:ext cx="228495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29190" y="2288892"/>
            <a:ext cx="23801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05090" y="2288892"/>
            <a:ext cx="23801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56826" y="2288892"/>
            <a:ext cx="21897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42247" y="2288892"/>
            <a:ext cx="21897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74115" y="2871379"/>
            <a:ext cx="561719" cy="24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854082" y="2871379"/>
            <a:ext cx="390347" cy="24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348495" y="2871379"/>
            <a:ext cx="704528" cy="24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367206" y="2871379"/>
            <a:ext cx="542677" cy="24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233256" y="2871379"/>
            <a:ext cx="542677" cy="24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432859" y="2871379"/>
            <a:ext cx="209454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0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62095" y="1170940"/>
            <a:ext cx="2034540" cy="239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83700" y="1180465"/>
            <a:ext cx="2388235" cy="227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368528" y="3068808"/>
            <a:ext cx="285619" cy="228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728661" y="3068808"/>
            <a:ext cx="285619" cy="228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7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54148" y="1064947"/>
            <a:ext cx="352264" cy="238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09553" y="1064947"/>
            <a:ext cx="361785" cy="238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20793" y="1560315"/>
            <a:ext cx="533157" cy="238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85719" y="1560315"/>
            <a:ext cx="523636" cy="238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6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008248"/>
            <a:ext cx="476033" cy="23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15669" y="1017781"/>
            <a:ext cx="466512" cy="228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43239" y="1008248"/>
            <a:ext cx="628363" cy="23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47107" y="1008248"/>
            <a:ext cx="476033" cy="238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3425" y="1503680"/>
            <a:ext cx="2000885" cy="170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57295" y="1503680"/>
            <a:ext cx="1524635" cy="149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04280" y="1503680"/>
            <a:ext cx="2195830" cy="225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10370" y="1503680"/>
            <a:ext cx="1856105" cy="170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79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244760" y="1848448"/>
            <a:ext cx="218975" cy="22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72595" y="1848448"/>
            <a:ext cx="218975" cy="22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23867" y="1848448"/>
            <a:ext cx="371305" cy="22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137388" y="1848448"/>
            <a:ext cx="371305" cy="22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" y="2385650"/>
            <a:ext cx="11520000" cy="2889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233525" y="2481004"/>
            <a:ext cx="371305" cy="23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5547046" y="2481004"/>
            <a:ext cx="371305" cy="23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8812633" y="2481004"/>
            <a:ext cx="371305" cy="23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11116633" y="2481004"/>
            <a:ext cx="380826" cy="23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2043442" y="2938704"/>
            <a:ext cx="8958943" cy="314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739140" y="3930650"/>
            <a:ext cx="2724785" cy="1256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0"/>
            </p:custDataLst>
          </p:nvPr>
        </p:nvSpPr>
        <p:spPr bwMode="white">
          <a:xfrm>
            <a:off x="6403975" y="3930650"/>
            <a:ext cx="2677795" cy="1421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