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11" b="55238"/>
          <a:stretch>
            <a:fillRect/>
          </a:stretch>
        </p:blipFill>
        <p:spPr>
          <a:xfrm>
            <a:off x="2957195" y="1950085"/>
            <a:ext cx="7625080" cy="75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85" y="3102565"/>
            <a:ext cx="11520000" cy="861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28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997223" y="2048024"/>
            <a:ext cx="371305" cy="238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52363" y="2057561"/>
            <a:ext cx="352264" cy="228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777586" y="2639309"/>
            <a:ext cx="361785" cy="238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558942" y="3230595"/>
            <a:ext cx="218975" cy="228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147239" y="3201984"/>
            <a:ext cx="913983" cy="295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5" y="3752170"/>
            <a:ext cx="11520000" cy="1268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9116654" y="3876123"/>
            <a:ext cx="228495" cy="238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3128010" y="4524375"/>
            <a:ext cx="257175" cy="239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3632754" y="4524498"/>
            <a:ext cx="209454" cy="238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7"/>
            </p:custDataLst>
          </p:nvPr>
        </p:nvSpPr>
        <p:spPr bwMode="white">
          <a:xfrm>
            <a:off x="10240092" y="4543568"/>
            <a:ext cx="228496" cy="181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8"/>
            </p:custDataLst>
          </p:nvPr>
        </p:nvSpPr>
        <p:spPr bwMode="white">
          <a:xfrm>
            <a:off x="10735167" y="4524498"/>
            <a:ext cx="209454" cy="228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97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83305" y="1144043"/>
            <a:ext cx="218975" cy="239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862942" y="1144043"/>
            <a:ext cx="218975" cy="239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66545" y="1144043"/>
            <a:ext cx="228496" cy="229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892826" y="1736856"/>
            <a:ext cx="209454" cy="229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567801" y="1736856"/>
            <a:ext cx="352264" cy="229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14214" y="1736856"/>
            <a:ext cx="209454" cy="229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5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061223" y="1161074"/>
            <a:ext cx="276099" cy="219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61223" y="1752343"/>
            <a:ext cx="276099" cy="219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23140" y="2315002"/>
            <a:ext cx="314181" cy="295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61223" y="2934881"/>
            <a:ext cx="276099" cy="219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78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235239" y="1179921"/>
            <a:ext cx="533157" cy="228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385586" y="1179921"/>
            <a:ext cx="352264" cy="228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34842" y="1771027"/>
            <a:ext cx="371305" cy="228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489983" y="1771027"/>
            <a:ext cx="371305" cy="228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034975" y="2352599"/>
            <a:ext cx="542677" cy="238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166280" y="2352599"/>
            <a:ext cx="380827" cy="238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79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7062545" y="2559333"/>
            <a:ext cx="1504264" cy="238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844892" y="3149631"/>
            <a:ext cx="380826" cy="238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900033" y="3149631"/>
            <a:ext cx="371305" cy="238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16925" y="3739928"/>
            <a:ext cx="1494743" cy="228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320925" y="3739928"/>
            <a:ext cx="371305" cy="228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567801" y="3711365"/>
            <a:ext cx="3208462" cy="304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