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50" y="3103200"/>
            <a:ext cx="11520000" cy="894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73785" y="2458717"/>
            <a:ext cx="8492429" cy="1039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198360"/>
            <a:ext cx="1580429" cy="23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1834" y="1198360"/>
            <a:ext cx="628363" cy="23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43371" y="1198360"/>
            <a:ext cx="1428099" cy="23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1198360"/>
            <a:ext cx="1428099" cy="23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6875" y="1760220"/>
            <a:ext cx="1753870" cy="223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54555" y="1769745"/>
            <a:ext cx="1377315" cy="222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35680" y="1760220"/>
            <a:ext cx="1423670" cy="215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59350" y="1769745"/>
            <a:ext cx="1284605" cy="165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01105" y="1769745"/>
            <a:ext cx="1266190" cy="2224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25080" y="1769745"/>
            <a:ext cx="1371600" cy="222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15730" y="1760220"/>
            <a:ext cx="1310640" cy="215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77805" y="1769745"/>
            <a:ext cx="1294130" cy="214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8380" y="1066206"/>
            <a:ext cx="3370314" cy="30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68859" y="1629263"/>
            <a:ext cx="2741950" cy="30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59338" y="1925847"/>
            <a:ext cx="2913322" cy="31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68859" y="2498719"/>
            <a:ext cx="2427768" cy="305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568462" y="3244965"/>
            <a:ext cx="1504264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04628" y="3244965"/>
            <a:ext cx="1161520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