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4" r:id="rId6"/>
    <p:sldId id="263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8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image" Target="../media/image7.png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11" b="55238"/>
          <a:stretch>
            <a:fillRect/>
          </a:stretch>
        </p:blipFill>
        <p:spPr>
          <a:xfrm>
            <a:off x="2957195" y="1950085"/>
            <a:ext cx="7625080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510" y="2985725"/>
            <a:ext cx="11520000" cy="886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08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07140" y="2019529"/>
            <a:ext cx="218975" cy="238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72595" y="2019529"/>
            <a:ext cx="218975" cy="238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38049" y="2019529"/>
            <a:ext cx="218975" cy="238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807140" y="2620393"/>
            <a:ext cx="228495" cy="238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472595" y="2620393"/>
            <a:ext cx="218975" cy="238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138049" y="2620393"/>
            <a:ext cx="218975" cy="238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95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59272" y="1285993"/>
            <a:ext cx="228495" cy="238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72661" y="1285993"/>
            <a:ext cx="228495" cy="238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986049" y="1285993"/>
            <a:ext cx="228495" cy="238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680396" y="1285993"/>
            <a:ext cx="218975" cy="238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1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88099" y="1303784"/>
            <a:ext cx="1266247" cy="228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91966" y="1303784"/>
            <a:ext cx="1266247" cy="228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67206" y="1303784"/>
            <a:ext cx="1218644" cy="228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09223" y="1303784"/>
            <a:ext cx="1266247" cy="228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00100" y="1837690"/>
            <a:ext cx="2137410" cy="1807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3"/>
            </p:custDataLst>
          </p:nvPr>
        </p:nvSpPr>
        <p:spPr bwMode="white">
          <a:xfrm>
            <a:off x="3620770" y="1770380"/>
            <a:ext cx="2137410" cy="1807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4"/>
            </p:custDataLst>
          </p:nvPr>
        </p:nvSpPr>
        <p:spPr bwMode="white">
          <a:xfrm>
            <a:off x="6441440" y="1770380"/>
            <a:ext cx="2137410" cy="1807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5"/>
            </p:custDataLst>
          </p:nvPr>
        </p:nvSpPr>
        <p:spPr bwMode="white">
          <a:xfrm>
            <a:off x="9135745" y="1837690"/>
            <a:ext cx="2137410" cy="1807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2" name="img_167772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70" y="3697560"/>
            <a:ext cx="11520000" cy="2462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3" name="矩形 32"/>
          <p:cNvSpPr/>
          <p:nvPr>
            <p:custDataLst>
              <p:tags r:id="rId8"/>
            </p:custDataLst>
          </p:nvPr>
        </p:nvSpPr>
        <p:spPr bwMode="white">
          <a:xfrm>
            <a:off x="1745049" y="3983887"/>
            <a:ext cx="1428099" cy="238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9"/>
            </p:custDataLst>
          </p:nvPr>
        </p:nvSpPr>
        <p:spPr bwMode="white">
          <a:xfrm>
            <a:off x="4458437" y="3983887"/>
            <a:ext cx="1428099" cy="238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10"/>
            </p:custDataLst>
          </p:nvPr>
        </p:nvSpPr>
        <p:spPr bwMode="white">
          <a:xfrm>
            <a:off x="7162305" y="3983887"/>
            <a:ext cx="1428099" cy="238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>
            <p:custDataLst>
              <p:tags r:id="rId11"/>
            </p:custDataLst>
          </p:nvPr>
        </p:nvSpPr>
        <p:spPr bwMode="white">
          <a:xfrm>
            <a:off x="9875693" y="3983887"/>
            <a:ext cx="1428099" cy="238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>
            <p:custDataLst>
              <p:tags r:id="rId12"/>
            </p:custDataLst>
          </p:nvPr>
        </p:nvSpPr>
        <p:spPr bwMode="white">
          <a:xfrm>
            <a:off x="602615" y="4352290"/>
            <a:ext cx="2137410" cy="1807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>
            <p:custDataLst>
              <p:tags r:id="rId13"/>
            </p:custDataLst>
          </p:nvPr>
        </p:nvSpPr>
        <p:spPr bwMode="white">
          <a:xfrm>
            <a:off x="3180080" y="4352290"/>
            <a:ext cx="2137410" cy="1807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>
            <p:custDataLst>
              <p:tags r:id="rId14"/>
            </p:custDataLst>
          </p:nvPr>
        </p:nvSpPr>
        <p:spPr bwMode="white">
          <a:xfrm>
            <a:off x="5886450" y="4525645"/>
            <a:ext cx="2137410" cy="1807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>
            <p:custDataLst>
              <p:tags r:id="rId15"/>
            </p:custDataLst>
          </p:nvPr>
        </p:nvSpPr>
        <p:spPr bwMode="white">
          <a:xfrm>
            <a:off x="8757285" y="4352290"/>
            <a:ext cx="2137410" cy="1807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bldLvl="0" animBg="1"/>
      <p:bldP spid="29" grpId="0" bldLvl="0" animBg="1"/>
      <p:bldP spid="30" grpId="0" bldLvl="0" animBg="1"/>
      <p:bldP spid="31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1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59338" y="1808512"/>
            <a:ext cx="3865388" cy="304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054677" y="2408882"/>
            <a:ext cx="5445818" cy="304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37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6986380" y="2359750"/>
            <a:ext cx="218975" cy="238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