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1" b="55238"/>
          <a:stretch>
            <a:fillRect/>
          </a:stretch>
        </p:blipFill>
        <p:spPr>
          <a:xfrm>
            <a:off x="2957195" y="1950085"/>
            <a:ext cx="7625080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50" y="3180035"/>
            <a:ext cx="11520000" cy="943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14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07140" y="1953365"/>
            <a:ext cx="218975" cy="238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72595" y="1953365"/>
            <a:ext cx="218975" cy="238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38049" y="1953365"/>
            <a:ext cx="218975" cy="238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807140" y="2544914"/>
            <a:ext cx="228495" cy="228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72595" y="2544914"/>
            <a:ext cx="209454" cy="228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38049" y="2544914"/>
            <a:ext cx="218975" cy="228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3126695"/>
            <a:ext cx="11520000" cy="177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1668762" y="3996108"/>
            <a:ext cx="218975" cy="238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3582415" y="3996108"/>
            <a:ext cx="228495" cy="238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5372299" y="3996108"/>
            <a:ext cx="228495" cy="248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7171704" y="3996108"/>
            <a:ext cx="228495" cy="248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8847341" y="3996108"/>
            <a:ext cx="218975" cy="238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9"/>
            </p:custDataLst>
          </p:nvPr>
        </p:nvSpPr>
        <p:spPr bwMode="white">
          <a:xfrm>
            <a:off x="10780035" y="3996108"/>
            <a:ext cx="228496" cy="248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99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49950" y="1246896"/>
            <a:ext cx="1418578" cy="238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15669" y="1246896"/>
            <a:ext cx="1428099" cy="238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81388" y="1256433"/>
            <a:ext cx="466512" cy="228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71074" y="1246896"/>
            <a:ext cx="1428099" cy="238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1685" y="1838325"/>
            <a:ext cx="1934845" cy="159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795395" y="1838325"/>
            <a:ext cx="1585595" cy="1488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689725" y="1838325"/>
            <a:ext cx="1517015" cy="1489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186545" y="1838325"/>
            <a:ext cx="1429385" cy="1676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09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45157" y="1512160"/>
            <a:ext cx="3541685" cy="314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54677" y="2102523"/>
            <a:ext cx="3694016" cy="304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7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64198" y="1743791"/>
            <a:ext cx="4798413" cy="305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45157" y="2325938"/>
            <a:ext cx="1789884" cy="314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054677" y="2917628"/>
            <a:ext cx="2580099" cy="305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18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902677" y="2220744"/>
            <a:ext cx="533157" cy="238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77322" y="2220744"/>
            <a:ext cx="380826" cy="238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61487" y="2220744"/>
            <a:ext cx="218975" cy="238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