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5" r:id="rId5"/>
    <p:sldId id="263" r:id="rId6"/>
    <p:sldId id="262" r:id="rId7"/>
    <p:sldId id="261" r:id="rId8"/>
    <p:sldId id="260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4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4.png"/><Relationship Id="rId2" Type="http://schemas.openxmlformats.org/officeDocument/2006/relationships/tags" Target="../tags/tag4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811" b="55238"/>
          <a:stretch>
            <a:fillRect/>
          </a:stretch>
        </p:blipFill>
        <p:spPr>
          <a:xfrm>
            <a:off x="2957195" y="1950085"/>
            <a:ext cx="7625080" cy="756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52" r="33811"/>
          <a:stretch>
            <a:fillRect/>
          </a:stretch>
        </p:blipFill>
        <p:spPr>
          <a:xfrm>
            <a:off x="146685" y="3196590"/>
            <a:ext cx="7625080" cy="749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84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207008" y="2031550"/>
            <a:ext cx="218975" cy="2387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910876" y="2031550"/>
            <a:ext cx="218975" cy="229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624264" y="2031550"/>
            <a:ext cx="218975" cy="2387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499504" y="2031550"/>
            <a:ext cx="209454" cy="229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216528" y="2595102"/>
            <a:ext cx="209454" cy="2387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920396" y="2595102"/>
            <a:ext cx="218975" cy="2387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633785" y="2595102"/>
            <a:ext cx="209454" cy="2387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337652" y="2595102"/>
            <a:ext cx="218975" cy="2387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70" y="3159080"/>
            <a:ext cx="11520000" cy="2175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/>
          <p:cNvSpPr/>
          <p:nvPr>
            <p:custDataLst>
              <p:tags r:id="rId4"/>
            </p:custDataLst>
          </p:nvPr>
        </p:nvSpPr>
        <p:spPr bwMode="white">
          <a:xfrm>
            <a:off x="2338353" y="4113085"/>
            <a:ext cx="209454" cy="238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5"/>
            </p:custDataLst>
          </p:nvPr>
        </p:nvSpPr>
        <p:spPr bwMode="white">
          <a:xfrm>
            <a:off x="5108865" y="4113085"/>
            <a:ext cx="218975" cy="248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6"/>
            </p:custDataLst>
          </p:nvPr>
        </p:nvSpPr>
        <p:spPr bwMode="white">
          <a:xfrm>
            <a:off x="7755609" y="4113085"/>
            <a:ext cx="218975" cy="248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7"/>
            </p:custDataLst>
          </p:nvPr>
        </p:nvSpPr>
        <p:spPr bwMode="white">
          <a:xfrm>
            <a:off x="10364270" y="4113085"/>
            <a:ext cx="228495" cy="248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8"/>
            </p:custDataLst>
          </p:nvPr>
        </p:nvSpPr>
        <p:spPr bwMode="white">
          <a:xfrm>
            <a:off x="2338353" y="4656869"/>
            <a:ext cx="209454" cy="228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9"/>
            </p:custDataLst>
          </p:nvPr>
        </p:nvSpPr>
        <p:spPr bwMode="white">
          <a:xfrm>
            <a:off x="5108865" y="4656869"/>
            <a:ext cx="218975" cy="238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10"/>
            </p:custDataLst>
          </p:nvPr>
        </p:nvSpPr>
        <p:spPr bwMode="white">
          <a:xfrm>
            <a:off x="7755609" y="4656869"/>
            <a:ext cx="228495" cy="238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11"/>
            </p:custDataLst>
          </p:nvPr>
        </p:nvSpPr>
        <p:spPr bwMode="white">
          <a:xfrm>
            <a:off x="10364270" y="4656869"/>
            <a:ext cx="228495" cy="238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7031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07140" y="1106333"/>
            <a:ext cx="218975" cy="229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663338" y="1106333"/>
            <a:ext cx="228495" cy="229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614743" y="1106333"/>
            <a:ext cx="380826" cy="229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318611" y="1106333"/>
            <a:ext cx="380827" cy="229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883305" y="1670867"/>
            <a:ext cx="371305" cy="229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749024" y="1670867"/>
            <a:ext cx="380826" cy="229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614743" y="1670867"/>
            <a:ext cx="380826" cy="229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318611" y="1670867"/>
            <a:ext cx="380827" cy="229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542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997223" y="1467735"/>
            <a:ext cx="2275438" cy="315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006743" y="2031152"/>
            <a:ext cx="2265917" cy="3151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594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997223" y="1684938"/>
            <a:ext cx="2265917" cy="3050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045157" y="2237790"/>
            <a:ext cx="4817454" cy="3145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201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2045157" y="2735629"/>
            <a:ext cx="2427768" cy="314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749024" y="2735629"/>
            <a:ext cx="2275438" cy="314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054677" y="3308070"/>
            <a:ext cx="2818115" cy="305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花了芳卿妆ヽ</cp:lastModifiedBy>
  <cp:revision>4</cp:revision>
  <dcterms:created xsi:type="dcterms:W3CDTF">2023-07-20T00:26:00Z</dcterms:created>
  <dcterms:modified xsi:type="dcterms:W3CDTF">2023-07-26T13:42:39Z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