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4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0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83" b="52338"/>
          <a:stretch>
            <a:fillRect/>
          </a:stretch>
        </p:blipFill>
        <p:spPr>
          <a:xfrm>
            <a:off x="3074035" y="2056130"/>
            <a:ext cx="7789545" cy="776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520" y="3131775"/>
            <a:ext cx="11520000" cy="9028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182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758876" y="1980774"/>
            <a:ext cx="675966" cy="305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502479" y="2562346"/>
            <a:ext cx="1313851" cy="305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614743" y="3143918"/>
            <a:ext cx="685487" cy="305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539570" y="3725490"/>
            <a:ext cx="352264" cy="305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423338" y="3725490"/>
            <a:ext cx="361785" cy="305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70" y="4149045"/>
            <a:ext cx="11520000" cy="12927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>
            <p:custDataLst>
              <p:tags r:id="rId4"/>
            </p:custDataLst>
          </p:nvPr>
        </p:nvSpPr>
        <p:spPr bwMode="white">
          <a:xfrm>
            <a:off x="6660976" y="4407598"/>
            <a:ext cx="218975" cy="2394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5"/>
            </p:custDataLst>
          </p:nvPr>
        </p:nvSpPr>
        <p:spPr bwMode="white">
          <a:xfrm>
            <a:off x="2966960" y="4982162"/>
            <a:ext cx="352264" cy="2394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3" name="img_167772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01" b="86833"/>
          <a:stretch>
            <a:fillRect/>
          </a:stretch>
        </p:blipFill>
        <p:spPr>
          <a:xfrm>
            <a:off x="9265285" y="5641975"/>
            <a:ext cx="2614930" cy="4933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469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9775933" y="1275291"/>
            <a:ext cx="228495" cy="2383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311404" y="3182149"/>
            <a:ext cx="247537" cy="2383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9775825" y="360045"/>
            <a:ext cx="1700530" cy="440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220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032250" y="1486535"/>
            <a:ext cx="488315" cy="1174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076440" y="1355090"/>
            <a:ext cx="957580" cy="475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509125" y="1486535"/>
            <a:ext cx="964565" cy="687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353820" y="1649095"/>
            <a:ext cx="300990" cy="1012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339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3644628" y="2506441"/>
            <a:ext cx="2741950" cy="305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054677" y="3088365"/>
            <a:ext cx="6416925" cy="305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COMMONDATA" val="eyJoZGlkIjoiMWU5NTkzNjQ2NzQyNDFkNzhmODUwZGZiNTQ0ZGRhZj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花了芳卿妆ヽ</cp:lastModifiedBy>
  <cp:revision>4</cp:revision>
  <dcterms:created xsi:type="dcterms:W3CDTF">2023-07-20T00:26:00Z</dcterms:created>
  <dcterms:modified xsi:type="dcterms:W3CDTF">2023-07-26T13:37:40Z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