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83" b="52338"/>
          <a:stretch>
            <a:fillRect/>
          </a:stretch>
        </p:blipFill>
        <p:spPr>
          <a:xfrm>
            <a:off x="3074035" y="2056130"/>
            <a:ext cx="7789545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75" y="3189560"/>
            <a:ext cx="11520000" cy="79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0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061223" y="1924968"/>
            <a:ext cx="276099" cy="209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61223" y="2487975"/>
            <a:ext cx="276099" cy="219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23140" y="3031896"/>
            <a:ext cx="314181" cy="295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529285"/>
            <a:ext cx="11520000" cy="1153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1002380" y="3662716"/>
            <a:ext cx="323702" cy="29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11049984" y="4253628"/>
            <a:ext cx="266578" cy="219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5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63933" y="1695768"/>
            <a:ext cx="542677" cy="505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47702" y="1648062"/>
            <a:ext cx="1390016" cy="1335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25719" y="2249158"/>
            <a:ext cx="266578" cy="915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14280" y="3012455"/>
            <a:ext cx="913983" cy="28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3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569123" y="2466711"/>
            <a:ext cx="228495" cy="23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0" y="4062685"/>
            <a:ext cx="11520000" cy="1231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5413770" y="4272658"/>
            <a:ext cx="285619" cy="238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2" b="82651"/>
          <a:stretch>
            <a:fillRect/>
          </a:stretch>
        </p:blipFill>
        <p:spPr>
          <a:xfrm>
            <a:off x="9738995" y="5293995"/>
            <a:ext cx="2160905" cy="64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89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902347" y="1828180"/>
            <a:ext cx="828297" cy="103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91438" y="1828180"/>
            <a:ext cx="218975" cy="103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90512" y="1828180"/>
            <a:ext cx="2503934" cy="1039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899015" y="125730"/>
            <a:ext cx="1797050" cy="1164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