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3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83" b="52338"/>
          <a:stretch>
            <a:fillRect/>
          </a:stretch>
        </p:blipFill>
        <p:spPr>
          <a:xfrm>
            <a:off x="3074035" y="2056130"/>
            <a:ext cx="7789545" cy="776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610" y="3093040"/>
            <a:ext cx="11520000" cy="890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20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024793" y="2021223"/>
            <a:ext cx="685487" cy="295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40363" y="2622700"/>
            <a:ext cx="675966" cy="305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60" y="3013030"/>
            <a:ext cx="11520000" cy="2983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938080" y="3775618"/>
            <a:ext cx="437950" cy="247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2756857" y="4357091"/>
            <a:ext cx="371305" cy="305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4346807" y="4357091"/>
            <a:ext cx="371305" cy="305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9944956" y="5567700"/>
            <a:ext cx="685487" cy="295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5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110148" y="1209056"/>
            <a:ext cx="285619" cy="238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892826" y="3012110"/>
            <a:ext cx="228495" cy="238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3975055"/>
            <a:ext cx="11520000" cy="1912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8297834" y="4816544"/>
            <a:ext cx="247537" cy="239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88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26314" y="2599657"/>
            <a:ext cx="4807933" cy="314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02347" y="3209607"/>
            <a:ext cx="3855867" cy="304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