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0" b="53888"/>
          <a:stretch>
            <a:fillRect/>
          </a:stretch>
        </p:blipFill>
        <p:spPr>
          <a:xfrm>
            <a:off x="3442335" y="2152650"/>
            <a:ext cx="480504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35" y="3209245"/>
            <a:ext cx="11520000" cy="738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8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949950" y="1922756"/>
            <a:ext cx="1104396" cy="2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53818" y="1922756"/>
            <a:ext cx="1104396" cy="2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67206" y="1922756"/>
            <a:ext cx="942545" cy="2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71074" y="1922756"/>
            <a:ext cx="952066" cy="2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5350" y="2484755"/>
            <a:ext cx="2009140" cy="1753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819525" y="2484755"/>
            <a:ext cx="1871345" cy="112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414135" y="2484755"/>
            <a:ext cx="1680845" cy="168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041130" y="2484755"/>
            <a:ext cx="1981835" cy="218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79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56290"/>
            <a:ext cx="11520000" cy="3332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026115" y="3003429"/>
            <a:ext cx="647404" cy="23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2064198" y="4117426"/>
            <a:ext cx="485553" cy="228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3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8578" y="1105303"/>
            <a:ext cx="542677" cy="229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82049" y="2385696"/>
            <a:ext cx="333223" cy="238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80793" y="2395252"/>
            <a:ext cx="352263" cy="238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883479" y="2385696"/>
            <a:ext cx="333223" cy="238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6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378380" y="1770102"/>
            <a:ext cx="3370314" cy="314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68859" y="2322710"/>
            <a:ext cx="3217983" cy="304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7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59338" y="1907247"/>
            <a:ext cx="3389355" cy="31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68859" y="2461200"/>
            <a:ext cx="3379834" cy="30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