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90" y="3228295"/>
            <a:ext cx="11520000" cy="84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01818" y="1972349"/>
            <a:ext cx="675966" cy="228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1972349"/>
            <a:ext cx="695008" cy="228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5725" y="2515870"/>
            <a:ext cx="41148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16000" y="2516159"/>
            <a:ext cx="361785" cy="26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00561" y="3050428"/>
            <a:ext cx="1342414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90247" y="3050428"/>
            <a:ext cx="1475702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56694" y="3632400"/>
            <a:ext cx="514115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2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04634"/>
            <a:ext cx="1104396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104634"/>
            <a:ext cx="1113917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1104634"/>
            <a:ext cx="1104396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1104634"/>
            <a:ext cx="1104396" cy="23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9775" y="1658620"/>
            <a:ext cx="2212975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05860" y="1658620"/>
            <a:ext cx="1974850" cy="189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33820" y="1658620"/>
            <a:ext cx="1877695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16390" y="1658620"/>
            <a:ext cx="1795145" cy="1158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335" y="1649730"/>
            <a:ext cx="6896100" cy="106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335" y="2106295"/>
            <a:ext cx="5494020" cy="11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45335" y="2512695"/>
            <a:ext cx="3012440" cy="125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